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6" r:id="rId4"/>
    <p:sldMasterId id="2147483866" r:id="rId5"/>
    <p:sldMasterId id="2147483885" r:id="rId6"/>
    <p:sldMasterId id="2147483897" r:id="rId7"/>
  </p:sldMasterIdLst>
  <p:notesMasterIdLst>
    <p:notesMasterId r:id="rId22"/>
  </p:notesMasterIdLst>
  <p:handoutMasterIdLst>
    <p:handoutMasterId r:id="rId23"/>
  </p:handoutMasterIdLst>
  <p:sldIdLst>
    <p:sldId id="1341" r:id="rId8"/>
    <p:sldId id="1366" r:id="rId9"/>
    <p:sldId id="630" r:id="rId10"/>
    <p:sldId id="859" r:id="rId11"/>
    <p:sldId id="1363" r:id="rId12"/>
    <p:sldId id="1367" r:id="rId13"/>
    <p:sldId id="1368" r:id="rId14"/>
    <p:sldId id="1357" r:id="rId15"/>
    <p:sldId id="1359" r:id="rId16"/>
    <p:sldId id="1369" r:id="rId17"/>
    <p:sldId id="1365" r:id="rId18"/>
    <p:sldId id="1378" r:id="rId19"/>
    <p:sldId id="278" r:id="rId20"/>
    <p:sldId id="852" r:id="rId21"/>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D06345D-B75D-4E36-BB66-654D28931239}">
          <p14:sldIdLst>
            <p14:sldId id="1341"/>
            <p14:sldId id="1366"/>
            <p14:sldId id="630"/>
            <p14:sldId id="859"/>
            <p14:sldId id="1363"/>
            <p14:sldId id="1367"/>
            <p14:sldId id="1368"/>
            <p14:sldId id="1357"/>
            <p14:sldId id="1359"/>
            <p14:sldId id="1369"/>
            <p14:sldId id="1365"/>
            <p14:sldId id="1378"/>
            <p14:sldId id="278"/>
            <p14:sldId id="852"/>
          </p14:sldIdLst>
        </p14:section>
      </p14:sectionLst>
    </p:ext>
    <p:ext uri="{EFAFB233-063F-42B5-8137-9DF3F51BA10A}">
      <p15:sldGuideLst xmlns:p15="http://schemas.microsoft.com/office/powerpoint/2012/main">
        <p15:guide id="1" orient="horz" pos="1296" userDrawn="1">
          <p15:clr>
            <a:srgbClr val="A4A3A4"/>
          </p15:clr>
        </p15:guide>
        <p15:guide id="2" pos="69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luse, Blake D" initials="KBD" lastIdx="8" clrIdx="0">
    <p:extLst>
      <p:ext uri="{19B8F6BF-5375-455C-9EA6-DF929625EA0E}">
        <p15:presenceInfo xmlns:p15="http://schemas.microsoft.com/office/powerpoint/2012/main" userId="S::blake.kluse@pnnl.gov::66ab20a6-95a4-4cd8-bae1-8ac0e4c03c0e" providerId="AD"/>
      </p:ext>
    </p:extLst>
  </p:cmAuthor>
  <p:cmAuthor id="2" name="Stephen J. Young" initials="SJY" lastIdx="7" clrIdx="1">
    <p:extLst>
      <p:ext uri="{19B8F6BF-5375-455C-9EA6-DF929625EA0E}">
        <p15:presenceInfo xmlns:p15="http://schemas.microsoft.com/office/powerpoint/2012/main" userId="Stephen J. Young" providerId="None"/>
      </p:ext>
    </p:extLst>
  </p:cmAuthor>
  <p:cmAuthor id="3" name="Gosink, Luke" initials="GL" lastIdx="1" clrIdx="2">
    <p:extLst>
      <p:ext uri="{19B8F6BF-5375-455C-9EA6-DF929625EA0E}">
        <p15:presenceInfo xmlns:p15="http://schemas.microsoft.com/office/powerpoint/2012/main" userId="S::luke.gosink@pnnl.gov::f9016b4f-38ba-40cd-bfdd-4207b8c5786e" providerId="AD"/>
      </p:ext>
    </p:extLst>
  </p:cmAuthor>
  <p:cmAuthor id="4" name="Smith, Karen S" initials="SKS" lastIdx="17" clrIdx="3">
    <p:extLst>
      <p:ext uri="{19B8F6BF-5375-455C-9EA6-DF929625EA0E}">
        <p15:presenceInfo xmlns:p15="http://schemas.microsoft.com/office/powerpoint/2012/main" userId="S::Karen.Smith@pnnl.gov::218a17dd-f03d-4f29-9c5b-e0a396ee485c" providerId="AD"/>
      </p:ext>
    </p:extLst>
  </p:cmAuthor>
  <p:cmAuthor id="5" name="Tuor, Aaron R" initials="TAR" lastIdx="1" clrIdx="4">
    <p:extLst>
      <p:ext uri="{19B8F6BF-5375-455C-9EA6-DF929625EA0E}">
        <p15:presenceInfo xmlns:p15="http://schemas.microsoft.com/office/powerpoint/2012/main" userId="S::aaron.tuor@pnnl.gov::465ba38a-2e68-4701-a295-8544976f2e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86CD"/>
    <a:srgbClr val="D9D9D9"/>
    <a:srgbClr val="FFC000"/>
    <a:srgbClr val="C483CF"/>
    <a:srgbClr val="A63F1E"/>
    <a:srgbClr val="00AFEF"/>
    <a:srgbClr val="C37FCF"/>
    <a:srgbClr val="00ADED"/>
    <a:srgbClr val="FFC785"/>
    <a:srgbClr val="83D9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499523-E694-4F4D-91C7-6B3355C7DB3E}" v="103" dt="2021-06-21T18:21:48.8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181" autoAdjust="0"/>
  </p:normalViewPr>
  <p:slideViewPr>
    <p:cSldViewPr snapToGrid="0">
      <p:cViewPr varScale="1">
        <p:scale>
          <a:sx n="69" d="100"/>
          <a:sy n="69" d="100"/>
        </p:scale>
        <p:origin x="662" y="43"/>
      </p:cViewPr>
      <p:guideLst>
        <p:guide orient="horz" pos="1296"/>
        <p:guide pos="6936"/>
      </p:guideLst>
    </p:cSldViewPr>
  </p:slideViewPr>
  <p:notesTextViewPr>
    <p:cViewPr>
      <p:scale>
        <a:sx n="150" d="100"/>
        <a:sy n="15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gona, Jan" userId="8107277a-43fb-42e1-8aa0-684adf187181" providerId="ADAL" clId="{F0499523-E694-4F4D-91C7-6B3355C7DB3E}"/>
    <pc:docChg chg="undo custSel addSld delSld modSld sldOrd modSection">
      <pc:chgData name="Drgona, Jan" userId="8107277a-43fb-42e1-8aa0-684adf187181" providerId="ADAL" clId="{F0499523-E694-4F4D-91C7-6B3355C7DB3E}" dt="2021-06-21T18:22:15.526" v="603" actId="47"/>
      <pc:docMkLst>
        <pc:docMk/>
      </pc:docMkLst>
      <pc:sldChg chg="addSp delSp modSp add del mod modTransition">
        <pc:chgData name="Drgona, Jan" userId="8107277a-43fb-42e1-8aa0-684adf187181" providerId="ADAL" clId="{F0499523-E694-4F4D-91C7-6B3355C7DB3E}" dt="2021-06-21T17:00:03.735" v="329" actId="47"/>
        <pc:sldMkLst>
          <pc:docMk/>
          <pc:sldMk cId="4200633640" sldId="274"/>
        </pc:sldMkLst>
        <pc:picChg chg="add del mod">
          <ac:chgData name="Drgona, Jan" userId="8107277a-43fb-42e1-8aa0-684adf187181" providerId="ADAL" clId="{F0499523-E694-4F4D-91C7-6B3355C7DB3E}" dt="2021-06-21T16:55:11.818" v="218" actId="21"/>
          <ac:picMkLst>
            <pc:docMk/>
            <pc:sldMk cId="4200633640" sldId="274"/>
            <ac:picMk id="9" creationId="{9F1C077D-DCE7-441C-9CF0-CA631E55951E}"/>
          </ac:picMkLst>
        </pc:picChg>
      </pc:sldChg>
      <pc:sldChg chg="addSp delSp modSp mod ord modTransition">
        <pc:chgData name="Drgona, Jan" userId="8107277a-43fb-42e1-8aa0-684adf187181" providerId="ADAL" clId="{F0499523-E694-4F4D-91C7-6B3355C7DB3E}" dt="2021-06-21T18:21:59.105" v="602"/>
        <pc:sldMkLst>
          <pc:docMk/>
          <pc:sldMk cId="400661278" sldId="278"/>
        </pc:sldMkLst>
        <pc:spChg chg="mod">
          <ac:chgData name="Drgona, Jan" userId="8107277a-43fb-42e1-8aa0-684adf187181" providerId="ADAL" clId="{F0499523-E694-4F4D-91C7-6B3355C7DB3E}" dt="2021-06-21T17:08:01.847" v="361" actId="1076"/>
          <ac:spMkLst>
            <pc:docMk/>
            <pc:sldMk cId="400661278" sldId="278"/>
            <ac:spMk id="6" creationId="{04F5F6B2-D2EC-4B15-A609-3BAE76D0D685}"/>
          </ac:spMkLst>
        </pc:spChg>
        <pc:spChg chg="mod">
          <ac:chgData name="Drgona, Jan" userId="8107277a-43fb-42e1-8aa0-684adf187181" providerId="ADAL" clId="{F0499523-E694-4F4D-91C7-6B3355C7DB3E}" dt="2021-06-21T17:12:54.171" v="424" actId="1076"/>
          <ac:spMkLst>
            <pc:docMk/>
            <pc:sldMk cId="400661278" sldId="278"/>
            <ac:spMk id="7" creationId="{E8510A15-9593-4396-B14C-8FCEC2054B32}"/>
          </ac:spMkLst>
        </pc:spChg>
        <pc:picChg chg="del">
          <ac:chgData name="Drgona, Jan" userId="8107277a-43fb-42e1-8aa0-684adf187181" providerId="ADAL" clId="{F0499523-E694-4F4D-91C7-6B3355C7DB3E}" dt="2021-06-21T17:07:21.965" v="345" actId="478"/>
          <ac:picMkLst>
            <pc:docMk/>
            <pc:sldMk cId="400661278" sldId="278"/>
            <ac:picMk id="5" creationId="{F62C2682-309B-4D58-9F27-3ED3157660E6}"/>
          </ac:picMkLst>
        </pc:picChg>
        <pc:picChg chg="add mod">
          <ac:chgData name="Drgona, Jan" userId="8107277a-43fb-42e1-8aa0-684adf187181" providerId="ADAL" clId="{F0499523-E694-4F4D-91C7-6B3355C7DB3E}" dt="2021-06-21T17:07:46.036" v="353" actId="1076"/>
          <ac:picMkLst>
            <pc:docMk/>
            <pc:sldMk cId="400661278" sldId="278"/>
            <ac:picMk id="8" creationId="{9996053A-208D-4641-BCCD-5DD78FDB608A}"/>
          </ac:picMkLst>
        </pc:picChg>
      </pc:sldChg>
      <pc:sldChg chg="del modTransition">
        <pc:chgData name="Drgona, Jan" userId="8107277a-43fb-42e1-8aa0-684adf187181" providerId="ADAL" clId="{F0499523-E694-4F4D-91C7-6B3355C7DB3E}" dt="2021-06-21T16:40:43.482" v="152" actId="47"/>
        <pc:sldMkLst>
          <pc:docMk/>
          <pc:sldMk cId="433447754" sldId="280"/>
        </pc:sldMkLst>
      </pc:sldChg>
      <pc:sldChg chg="del modTransition">
        <pc:chgData name="Drgona, Jan" userId="8107277a-43fb-42e1-8aa0-684adf187181" providerId="ADAL" clId="{F0499523-E694-4F4D-91C7-6B3355C7DB3E}" dt="2021-06-21T16:29:32.319" v="105" actId="47"/>
        <pc:sldMkLst>
          <pc:docMk/>
          <pc:sldMk cId="1165423220" sldId="281"/>
        </pc:sldMkLst>
      </pc:sldChg>
      <pc:sldChg chg="add">
        <pc:chgData name="Drgona, Jan" userId="8107277a-43fb-42e1-8aa0-684adf187181" providerId="ADAL" clId="{F0499523-E694-4F4D-91C7-6B3355C7DB3E}" dt="2021-06-21T16:33:01.674" v="120"/>
        <pc:sldMkLst>
          <pc:docMk/>
          <pc:sldMk cId="3120162058" sldId="630"/>
        </pc:sldMkLst>
      </pc:sldChg>
      <pc:sldChg chg="add">
        <pc:chgData name="Drgona, Jan" userId="8107277a-43fb-42e1-8aa0-684adf187181" providerId="ADAL" clId="{F0499523-E694-4F4D-91C7-6B3355C7DB3E}" dt="2021-06-21T16:42:28.362" v="201"/>
        <pc:sldMkLst>
          <pc:docMk/>
          <pc:sldMk cId="2933036088" sldId="852"/>
        </pc:sldMkLst>
      </pc:sldChg>
      <pc:sldChg chg="add del">
        <pc:chgData name="Drgona, Jan" userId="8107277a-43fb-42e1-8aa0-684adf187181" providerId="ADAL" clId="{F0499523-E694-4F4D-91C7-6B3355C7DB3E}" dt="2021-06-21T18:22:15.526" v="603" actId="47"/>
        <pc:sldMkLst>
          <pc:docMk/>
          <pc:sldMk cId="1142190095" sldId="854"/>
        </pc:sldMkLst>
      </pc:sldChg>
      <pc:sldChg chg="add del">
        <pc:chgData name="Drgona, Jan" userId="8107277a-43fb-42e1-8aa0-684adf187181" providerId="ADAL" clId="{F0499523-E694-4F4D-91C7-6B3355C7DB3E}" dt="2021-06-21T18:22:15.526" v="603" actId="47"/>
        <pc:sldMkLst>
          <pc:docMk/>
          <pc:sldMk cId="4233539443" sldId="858"/>
        </pc:sldMkLst>
      </pc:sldChg>
      <pc:sldChg chg="modSp add mod">
        <pc:chgData name="Drgona, Jan" userId="8107277a-43fb-42e1-8aa0-684adf187181" providerId="ADAL" clId="{F0499523-E694-4F4D-91C7-6B3355C7DB3E}" dt="2021-06-21T17:28:21.868" v="484" actId="20577"/>
        <pc:sldMkLst>
          <pc:docMk/>
          <pc:sldMk cId="3199024451" sldId="859"/>
        </pc:sldMkLst>
        <pc:spChg chg="mod">
          <ac:chgData name="Drgona, Jan" userId="8107277a-43fb-42e1-8aa0-684adf187181" providerId="ADAL" clId="{F0499523-E694-4F4D-91C7-6B3355C7DB3E}" dt="2021-06-21T16:34:27.762" v="122" actId="20577"/>
          <ac:spMkLst>
            <pc:docMk/>
            <pc:sldMk cId="3199024451" sldId="859"/>
            <ac:spMk id="8" creationId="{13527C59-9C29-405F-9A83-E9D43DB2BF69}"/>
          </ac:spMkLst>
        </pc:spChg>
        <pc:spChg chg="mod">
          <ac:chgData name="Drgona, Jan" userId="8107277a-43fb-42e1-8aa0-684adf187181" providerId="ADAL" clId="{F0499523-E694-4F4D-91C7-6B3355C7DB3E}" dt="2021-06-21T17:28:21.868" v="484" actId="20577"/>
          <ac:spMkLst>
            <pc:docMk/>
            <pc:sldMk cId="3199024451" sldId="859"/>
            <ac:spMk id="9" creationId="{A5173BBA-093C-452F-9BAF-A6B8ECC2A4CF}"/>
          </ac:spMkLst>
        </pc:spChg>
        <pc:picChg chg="mod">
          <ac:chgData name="Drgona, Jan" userId="8107277a-43fb-42e1-8aa0-684adf187181" providerId="ADAL" clId="{F0499523-E694-4F4D-91C7-6B3355C7DB3E}" dt="2021-06-21T16:34:34.230" v="126" actId="1035"/>
          <ac:picMkLst>
            <pc:docMk/>
            <pc:sldMk cId="3199024451" sldId="859"/>
            <ac:picMk id="6" creationId="{8CA76F4F-CEAC-4FAE-8551-75484E17C1D3}"/>
          </ac:picMkLst>
        </pc:picChg>
      </pc:sldChg>
      <pc:sldChg chg="delSp modSp mod">
        <pc:chgData name="Drgona, Jan" userId="8107277a-43fb-42e1-8aa0-684adf187181" providerId="ADAL" clId="{F0499523-E694-4F4D-91C7-6B3355C7DB3E}" dt="2021-06-21T16:31:14.247" v="118" actId="478"/>
        <pc:sldMkLst>
          <pc:docMk/>
          <pc:sldMk cId="3352632306" sldId="1341"/>
        </pc:sldMkLst>
        <pc:spChg chg="mod">
          <ac:chgData name="Drgona, Jan" userId="8107277a-43fb-42e1-8aa0-684adf187181" providerId="ADAL" clId="{F0499523-E694-4F4D-91C7-6B3355C7DB3E}" dt="2021-06-21T16:31:06.536" v="117" actId="255"/>
          <ac:spMkLst>
            <pc:docMk/>
            <pc:sldMk cId="3352632306" sldId="1341"/>
            <ac:spMk id="2" creationId="{4F8BEF58-0449-9846-A5A2-D55961FE0885}"/>
          </ac:spMkLst>
        </pc:spChg>
        <pc:spChg chg="mod">
          <ac:chgData name="Drgona, Jan" userId="8107277a-43fb-42e1-8aa0-684adf187181" providerId="ADAL" clId="{F0499523-E694-4F4D-91C7-6B3355C7DB3E}" dt="2021-06-21T16:24:15.192" v="26"/>
          <ac:spMkLst>
            <pc:docMk/>
            <pc:sldMk cId="3352632306" sldId="1341"/>
            <ac:spMk id="4" creationId="{C2ABD531-C6C8-764B-9337-52D69C4E5A86}"/>
          </ac:spMkLst>
        </pc:spChg>
        <pc:spChg chg="del">
          <ac:chgData name="Drgona, Jan" userId="8107277a-43fb-42e1-8aa0-684adf187181" providerId="ADAL" clId="{F0499523-E694-4F4D-91C7-6B3355C7DB3E}" dt="2021-06-21T16:31:14.247" v="118" actId="478"/>
          <ac:spMkLst>
            <pc:docMk/>
            <pc:sldMk cId="3352632306" sldId="1341"/>
            <ac:spMk id="5" creationId="{A9CF3C7D-4B2C-F941-9B95-90D13EB9DEF6}"/>
          </ac:spMkLst>
        </pc:spChg>
        <pc:spChg chg="mod">
          <ac:chgData name="Drgona, Jan" userId="8107277a-43fb-42e1-8aa0-684adf187181" providerId="ADAL" clId="{F0499523-E694-4F4D-91C7-6B3355C7DB3E}" dt="2021-06-21T16:30:52.629" v="116" actId="20577"/>
          <ac:spMkLst>
            <pc:docMk/>
            <pc:sldMk cId="3352632306" sldId="1341"/>
            <ac:spMk id="8" creationId="{33F60979-F64F-4447-B32B-860CD24F32E3}"/>
          </ac:spMkLst>
        </pc:spChg>
      </pc:sldChg>
      <pc:sldChg chg="addSp delSp modSp mod">
        <pc:chgData name="Drgona, Jan" userId="8107277a-43fb-42e1-8aa0-684adf187181" providerId="ADAL" clId="{F0499523-E694-4F4D-91C7-6B3355C7DB3E}" dt="2021-06-21T17:05:54.438" v="342" actId="14100"/>
        <pc:sldMkLst>
          <pc:docMk/>
          <pc:sldMk cId="651697254" sldId="1357"/>
        </pc:sldMkLst>
        <pc:spChg chg="del">
          <ac:chgData name="Drgona, Jan" userId="8107277a-43fb-42e1-8aa0-684adf187181" providerId="ADAL" clId="{F0499523-E694-4F4D-91C7-6B3355C7DB3E}" dt="2021-06-21T16:24:40.724" v="27" actId="478"/>
          <ac:spMkLst>
            <pc:docMk/>
            <pc:sldMk cId="651697254" sldId="1357"/>
            <ac:spMk id="10" creationId="{744AEE57-C02C-EB4D-AB40-30C4CF48047A}"/>
          </ac:spMkLst>
        </pc:spChg>
        <pc:spChg chg="mod">
          <ac:chgData name="Drgona, Jan" userId="8107277a-43fb-42e1-8aa0-684adf187181" providerId="ADAL" clId="{F0499523-E694-4F4D-91C7-6B3355C7DB3E}" dt="2021-06-21T16:59:51.326" v="328" actId="1037"/>
          <ac:spMkLst>
            <pc:docMk/>
            <pc:sldMk cId="651697254" sldId="1357"/>
            <ac:spMk id="20" creationId="{C8784E7D-054A-4ECC-9048-B10940A00532}"/>
          </ac:spMkLst>
        </pc:spChg>
        <pc:spChg chg="mod">
          <ac:chgData name="Drgona, Jan" userId="8107277a-43fb-42e1-8aa0-684adf187181" providerId="ADAL" clId="{F0499523-E694-4F4D-91C7-6B3355C7DB3E}" dt="2021-06-21T16:59:51.326" v="328" actId="1037"/>
          <ac:spMkLst>
            <pc:docMk/>
            <pc:sldMk cId="651697254" sldId="1357"/>
            <ac:spMk id="21" creationId="{FD8918DA-8C7A-4F27-B152-4A70672E6C44}"/>
          </ac:spMkLst>
        </pc:spChg>
        <pc:spChg chg="mod">
          <ac:chgData name="Drgona, Jan" userId="8107277a-43fb-42e1-8aa0-684adf187181" providerId="ADAL" clId="{F0499523-E694-4F4D-91C7-6B3355C7DB3E}" dt="2021-06-21T16:59:51.326" v="328" actId="1037"/>
          <ac:spMkLst>
            <pc:docMk/>
            <pc:sldMk cId="651697254" sldId="1357"/>
            <ac:spMk id="22" creationId="{3E03B896-7E6B-4A99-A2A4-E4305FBA0CBB}"/>
          </ac:spMkLst>
        </pc:spChg>
        <pc:picChg chg="add mod">
          <ac:chgData name="Drgona, Jan" userId="8107277a-43fb-42e1-8aa0-684adf187181" providerId="ADAL" clId="{F0499523-E694-4F4D-91C7-6B3355C7DB3E}" dt="2021-06-21T17:05:54.438" v="342" actId="14100"/>
          <ac:picMkLst>
            <pc:docMk/>
            <pc:sldMk cId="651697254" sldId="1357"/>
            <ac:picMk id="6" creationId="{34B62F6E-D942-44EE-93C8-A7DE73221BAC}"/>
          </ac:picMkLst>
        </pc:picChg>
        <pc:picChg chg="mod">
          <ac:chgData name="Drgona, Jan" userId="8107277a-43fb-42e1-8aa0-684adf187181" providerId="ADAL" clId="{F0499523-E694-4F4D-91C7-6B3355C7DB3E}" dt="2021-06-21T16:59:41.756" v="307" actId="1035"/>
          <ac:picMkLst>
            <pc:docMk/>
            <pc:sldMk cId="651697254" sldId="1357"/>
            <ac:picMk id="11" creationId="{FCB10E31-9B1B-458E-8799-DF94A71DA4CC}"/>
          </ac:picMkLst>
        </pc:picChg>
        <pc:picChg chg="add mod modCrop">
          <ac:chgData name="Drgona, Jan" userId="8107277a-43fb-42e1-8aa0-684adf187181" providerId="ADAL" clId="{F0499523-E694-4F4D-91C7-6B3355C7DB3E}" dt="2021-06-21T17:05:48.859" v="341" actId="1036"/>
          <ac:picMkLst>
            <pc:docMk/>
            <pc:sldMk cId="651697254" sldId="1357"/>
            <ac:picMk id="14" creationId="{E45CF987-4F91-4EC4-8412-8B370F6AD6DA}"/>
          </ac:picMkLst>
        </pc:picChg>
        <pc:picChg chg="mod">
          <ac:chgData name="Drgona, Jan" userId="8107277a-43fb-42e1-8aa0-684adf187181" providerId="ADAL" clId="{F0499523-E694-4F4D-91C7-6B3355C7DB3E}" dt="2021-06-21T16:59:51.326" v="328" actId="1037"/>
          <ac:picMkLst>
            <pc:docMk/>
            <pc:sldMk cId="651697254" sldId="1357"/>
            <ac:picMk id="15" creationId="{237EE677-4D87-4A52-ACD6-3BB6DD809961}"/>
          </ac:picMkLst>
        </pc:picChg>
        <pc:picChg chg="mod">
          <ac:chgData name="Drgona, Jan" userId="8107277a-43fb-42e1-8aa0-684adf187181" providerId="ADAL" clId="{F0499523-E694-4F4D-91C7-6B3355C7DB3E}" dt="2021-06-21T16:59:51.326" v="328" actId="1037"/>
          <ac:picMkLst>
            <pc:docMk/>
            <pc:sldMk cId="651697254" sldId="1357"/>
            <ac:picMk id="17" creationId="{61550B4F-EBD9-4BF2-AC28-6EA0F17C1777}"/>
          </ac:picMkLst>
        </pc:picChg>
        <pc:picChg chg="del mod">
          <ac:chgData name="Drgona, Jan" userId="8107277a-43fb-42e1-8aa0-684adf187181" providerId="ADAL" clId="{F0499523-E694-4F4D-91C7-6B3355C7DB3E}" dt="2021-06-21T17:05:30.955" v="335" actId="478"/>
          <ac:picMkLst>
            <pc:docMk/>
            <pc:sldMk cId="651697254" sldId="1357"/>
            <ac:picMk id="19" creationId="{022D461E-B52E-40C2-9B88-0E3379E32F33}"/>
          </ac:picMkLst>
        </pc:picChg>
        <pc:picChg chg="mod">
          <ac:chgData name="Drgona, Jan" userId="8107277a-43fb-42e1-8aa0-684adf187181" providerId="ADAL" clId="{F0499523-E694-4F4D-91C7-6B3355C7DB3E}" dt="2021-06-21T16:58:02.305" v="303" actId="1076"/>
          <ac:picMkLst>
            <pc:docMk/>
            <pc:sldMk cId="651697254" sldId="1357"/>
            <ac:picMk id="1026" creationId="{A502577D-3B8D-4378-B0BC-A676F5E882B6}"/>
          </ac:picMkLst>
        </pc:picChg>
      </pc:sldChg>
      <pc:sldChg chg="add del">
        <pc:chgData name="Drgona, Jan" userId="8107277a-43fb-42e1-8aa0-684adf187181" providerId="ADAL" clId="{F0499523-E694-4F4D-91C7-6B3355C7DB3E}" dt="2021-06-21T18:22:15.526" v="603" actId="47"/>
        <pc:sldMkLst>
          <pc:docMk/>
          <pc:sldMk cId="642881572" sldId="1358"/>
        </pc:sldMkLst>
      </pc:sldChg>
      <pc:sldChg chg="addSp delSp modSp mod">
        <pc:chgData name="Drgona, Jan" userId="8107277a-43fb-42e1-8aa0-684adf187181" providerId="ADAL" clId="{F0499523-E694-4F4D-91C7-6B3355C7DB3E}" dt="2021-06-21T16:28:42.501" v="93" actId="1035"/>
        <pc:sldMkLst>
          <pc:docMk/>
          <pc:sldMk cId="2618889251" sldId="1359"/>
        </pc:sldMkLst>
        <pc:spChg chg="del">
          <ac:chgData name="Drgona, Jan" userId="8107277a-43fb-42e1-8aa0-684adf187181" providerId="ADAL" clId="{F0499523-E694-4F4D-91C7-6B3355C7DB3E}" dt="2021-06-21T16:25:05.493" v="28" actId="478"/>
          <ac:spMkLst>
            <pc:docMk/>
            <pc:sldMk cId="2618889251" sldId="1359"/>
            <ac:spMk id="10" creationId="{744AEE57-C02C-EB4D-AB40-30C4CF48047A}"/>
          </ac:spMkLst>
        </pc:spChg>
        <pc:picChg chg="add mod">
          <ac:chgData name="Drgona, Jan" userId="8107277a-43fb-42e1-8aa0-684adf187181" providerId="ADAL" clId="{F0499523-E694-4F4D-91C7-6B3355C7DB3E}" dt="2021-06-21T16:28:42.501" v="93" actId="1035"/>
          <ac:picMkLst>
            <pc:docMk/>
            <pc:sldMk cId="2618889251" sldId="1359"/>
            <ac:picMk id="6" creationId="{48537EC7-3F8A-4B1E-81FD-1A5401DDD4A2}"/>
          </ac:picMkLst>
        </pc:picChg>
        <pc:picChg chg="del">
          <ac:chgData name="Drgona, Jan" userId="8107277a-43fb-42e1-8aa0-684adf187181" providerId="ADAL" clId="{F0499523-E694-4F4D-91C7-6B3355C7DB3E}" dt="2021-06-21T16:26:34.985" v="57" actId="478"/>
          <ac:picMkLst>
            <pc:docMk/>
            <pc:sldMk cId="2618889251" sldId="1359"/>
            <ac:picMk id="7" creationId="{3BD826BF-A524-4909-ABC6-7C192077B433}"/>
          </ac:picMkLst>
        </pc:picChg>
      </pc:sldChg>
      <pc:sldChg chg="del">
        <pc:chgData name="Drgona, Jan" userId="8107277a-43fb-42e1-8aa0-684adf187181" providerId="ADAL" clId="{F0499523-E694-4F4D-91C7-6B3355C7DB3E}" dt="2021-06-21T16:31:22.505" v="119" actId="47"/>
        <pc:sldMkLst>
          <pc:docMk/>
          <pc:sldMk cId="2033130544" sldId="1362"/>
        </pc:sldMkLst>
      </pc:sldChg>
      <pc:sldChg chg="del">
        <pc:chgData name="Drgona, Jan" userId="8107277a-43fb-42e1-8aa0-684adf187181" providerId="ADAL" clId="{F0499523-E694-4F4D-91C7-6B3355C7DB3E}" dt="2021-06-21T16:37:01.356" v="129" actId="47"/>
        <pc:sldMkLst>
          <pc:docMk/>
          <pc:sldMk cId="3787205692" sldId="1364"/>
        </pc:sldMkLst>
      </pc:sldChg>
      <pc:sldChg chg="modSp mod">
        <pc:chgData name="Drgona, Jan" userId="8107277a-43fb-42e1-8aa0-684adf187181" providerId="ADAL" clId="{F0499523-E694-4F4D-91C7-6B3355C7DB3E}" dt="2021-06-21T17:27:35.158" v="474" actId="1037"/>
        <pc:sldMkLst>
          <pc:docMk/>
          <pc:sldMk cId="1331832614" sldId="1365"/>
        </pc:sldMkLst>
        <pc:spChg chg="mod">
          <ac:chgData name="Drgona, Jan" userId="8107277a-43fb-42e1-8aa0-684adf187181" providerId="ADAL" clId="{F0499523-E694-4F4D-91C7-6B3355C7DB3E}" dt="2021-06-21T16:23:18.321" v="11" actId="20577"/>
          <ac:spMkLst>
            <pc:docMk/>
            <pc:sldMk cId="1331832614" sldId="1365"/>
            <ac:spMk id="20" creationId="{480316BE-FCFC-423D-B7EA-944CDF62E4CA}"/>
          </ac:spMkLst>
        </pc:spChg>
        <pc:picChg chg="mod">
          <ac:chgData name="Drgona, Jan" userId="8107277a-43fb-42e1-8aa0-684adf187181" providerId="ADAL" clId="{F0499523-E694-4F4D-91C7-6B3355C7DB3E}" dt="2021-06-21T17:27:35.158" v="474" actId="1037"/>
          <ac:picMkLst>
            <pc:docMk/>
            <pc:sldMk cId="1331832614" sldId="1365"/>
            <ac:picMk id="8" creationId="{FDE837FB-8319-4B24-A787-7C040770A782}"/>
          </ac:picMkLst>
        </pc:picChg>
        <pc:picChg chg="mod modCrop">
          <ac:chgData name="Drgona, Jan" userId="8107277a-43fb-42e1-8aa0-684adf187181" providerId="ADAL" clId="{F0499523-E694-4F4D-91C7-6B3355C7DB3E}" dt="2021-06-21T17:27:13.120" v="466" actId="1076"/>
          <ac:picMkLst>
            <pc:docMk/>
            <pc:sldMk cId="1331832614" sldId="1365"/>
            <ac:picMk id="16" creationId="{1B175EF0-3A9E-4BC3-A33E-96D6127AA782}"/>
          </ac:picMkLst>
        </pc:picChg>
        <pc:picChg chg="mod">
          <ac:chgData name="Drgona, Jan" userId="8107277a-43fb-42e1-8aa0-684adf187181" providerId="ADAL" clId="{F0499523-E694-4F4D-91C7-6B3355C7DB3E}" dt="2021-06-21T17:27:08.502" v="465" actId="1076"/>
          <ac:picMkLst>
            <pc:docMk/>
            <pc:sldMk cId="1331832614" sldId="1365"/>
            <ac:picMk id="18" creationId="{E56C42BC-96BA-4ECF-8207-D7B1521C8ECA}"/>
          </ac:picMkLst>
        </pc:picChg>
      </pc:sldChg>
      <pc:sldChg chg="addSp delSp modSp mod">
        <pc:chgData name="Drgona, Jan" userId="8107277a-43fb-42e1-8aa0-684adf187181" providerId="ADAL" clId="{F0499523-E694-4F4D-91C7-6B3355C7DB3E}" dt="2021-06-21T18:15:47.926" v="598" actId="1035"/>
        <pc:sldMkLst>
          <pc:docMk/>
          <pc:sldMk cId="3822015042" sldId="1367"/>
        </pc:sldMkLst>
        <pc:spChg chg="mod">
          <ac:chgData name="Drgona, Jan" userId="8107277a-43fb-42e1-8aa0-684adf187181" providerId="ADAL" clId="{F0499523-E694-4F4D-91C7-6B3355C7DB3E}" dt="2021-06-21T18:15:38.096" v="583" actId="1076"/>
          <ac:spMkLst>
            <pc:docMk/>
            <pc:sldMk cId="3822015042" sldId="1367"/>
            <ac:spMk id="8" creationId="{F65F2B25-807D-4C98-A898-BB8DED6869D4}"/>
          </ac:spMkLst>
        </pc:spChg>
        <pc:spChg chg="mod">
          <ac:chgData name="Drgona, Jan" userId="8107277a-43fb-42e1-8aa0-684adf187181" providerId="ADAL" clId="{F0499523-E694-4F4D-91C7-6B3355C7DB3E}" dt="2021-06-21T18:12:34.191" v="517" actId="1076"/>
          <ac:spMkLst>
            <pc:docMk/>
            <pc:sldMk cId="3822015042" sldId="1367"/>
            <ac:spMk id="10" creationId="{5BD59D40-2B40-47D8-93F3-8E00FD28E334}"/>
          </ac:spMkLst>
        </pc:spChg>
        <pc:spChg chg="mod">
          <ac:chgData name="Drgona, Jan" userId="8107277a-43fb-42e1-8aa0-684adf187181" providerId="ADAL" clId="{F0499523-E694-4F4D-91C7-6B3355C7DB3E}" dt="2021-06-21T18:14:03.426" v="538" actId="1076"/>
          <ac:spMkLst>
            <pc:docMk/>
            <pc:sldMk cId="3822015042" sldId="1367"/>
            <ac:spMk id="11" creationId="{7352802B-E2EB-40F6-B9CB-E2ED5DBA5749}"/>
          </ac:spMkLst>
        </pc:spChg>
        <pc:spChg chg="mod">
          <ac:chgData name="Drgona, Jan" userId="8107277a-43fb-42e1-8aa0-684adf187181" providerId="ADAL" clId="{F0499523-E694-4F4D-91C7-6B3355C7DB3E}" dt="2021-06-21T18:12:34.191" v="517" actId="1076"/>
          <ac:spMkLst>
            <pc:docMk/>
            <pc:sldMk cId="3822015042" sldId="1367"/>
            <ac:spMk id="13" creationId="{D0119E79-02A4-4AC4-B9A4-94269DDD65C3}"/>
          </ac:spMkLst>
        </pc:spChg>
        <pc:spChg chg="del">
          <ac:chgData name="Drgona, Jan" userId="8107277a-43fb-42e1-8aa0-684adf187181" providerId="ADAL" clId="{F0499523-E694-4F4D-91C7-6B3355C7DB3E}" dt="2021-06-21T18:11:28.195" v="506" actId="478"/>
          <ac:spMkLst>
            <pc:docMk/>
            <pc:sldMk cId="3822015042" sldId="1367"/>
            <ac:spMk id="14" creationId="{D046DCF0-A242-47AF-B32D-FE4E81D2DC01}"/>
          </ac:spMkLst>
        </pc:spChg>
        <pc:spChg chg="mod">
          <ac:chgData name="Drgona, Jan" userId="8107277a-43fb-42e1-8aa0-684adf187181" providerId="ADAL" clId="{F0499523-E694-4F4D-91C7-6B3355C7DB3E}" dt="2021-06-21T18:12:34.191" v="517" actId="1076"/>
          <ac:spMkLst>
            <pc:docMk/>
            <pc:sldMk cId="3822015042" sldId="1367"/>
            <ac:spMk id="15" creationId="{63928207-81AC-4963-B658-8967DE292C5D}"/>
          </ac:spMkLst>
        </pc:spChg>
        <pc:spChg chg="del">
          <ac:chgData name="Drgona, Jan" userId="8107277a-43fb-42e1-8aa0-684adf187181" providerId="ADAL" clId="{F0499523-E694-4F4D-91C7-6B3355C7DB3E}" dt="2021-06-21T18:11:32.491" v="508" actId="478"/>
          <ac:spMkLst>
            <pc:docMk/>
            <pc:sldMk cId="3822015042" sldId="1367"/>
            <ac:spMk id="17" creationId="{C08642DD-CB02-4F62-9A5F-A5F147687B6E}"/>
          </ac:spMkLst>
        </pc:spChg>
        <pc:spChg chg="del">
          <ac:chgData name="Drgona, Jan" userId="8107277a-43fb-42e1-8aa0-684adf187181" providerId="ADAL" clId="{F0499523-E694-4F4D-91C7-6B3355C7DB3E}" dt="2021-06-21T18:11:30.251" v="507" actId="478"/>
          <ac:spMkLst>
            <pc:docMk/>
            <pc:sldMk cId="3822015042" sldId="1367"/>
            <ac:spMk id="20" creationId="{DAC9A6F2-CEFB-48B4-8A60-767CF60E99A0}"/>
          </ac:spMkLst>
        </pc:spChg>
        <pc:spChg chg="mod">
          <ac:chgData name="Drgona, Jan" userId="8107277a-43fb-42e1-8aa0-684adf187181" providerId="ADAL" clId="{F0499523-E694-4F4D-91C7-6B3355C7DB3E}" dt="2021-06-21T18:15:47.926" v="598" actId="1035"/>
          <ac:spMkLst>
            <pc:docMk/>
            <pc:sldMk cId="3822015042" sldId="1367"/>
            <ac:spMk id="21" creationId="{19779EEA-D613-4400-8C5A-24E508FF35F8}"/>
          </ac:spMkLst>
        </pc:spChg>
        <pc:spChg chg="add del mod">
          <ac:chgData name="Drgona, Jan" userId="8107277a-43fb-42e1-8aa0-684adf187181" providerId="ADAL" clId="{F0499523-E694-4F4D-91C7-6B3355C7DB3E}" dt="2021-06-21T18:13:29.704" v="535"/>
          <ac:spMkLst>
            <pc:docMk/>
            <pc:sldMk cId="3822015042" sldId="1367"/>
            <ac:spMk id="22" creationId="{30F96F6C-2B2D-4C36-A004-F34AAE053DEA}"/>
          </ac:spMkLst>
        </pc:spChg>
        <pc:spChg chg="add mod">
          <ac:chgData name="Drgona, Jan" userId="8107277a-43fb-42e1-8aa0-684adf187181" providerId="ADAL" clId="{F0499523-E694-4F4D-91C7-6B3355C7DB3E}" dt="2021-06-21T18:15:47.926" v="598" actId="1035"/>
          <ac:spMkLst>
            <pc:docMk/>
            <pc:sldMk cId="3822015042" sldId="1367"/>
            <ac:spMk id="23" creationId="{8000EE3B-6DAF-4C16-A685-54E12516F1C4}"/>
          </ac:spMkLst>
        </pc:spChg>
        <pc:picChg chg="mod">
          <ac:chgData name="Drgona, Jan" userId="8107277a-43fb-42e1-8aa0-684adf187181" providerId="ADAL" clId="{F0499523-E694-4F4D-91C7-6B3355C7DB3E}" dt="2021-06-21T18:12:34.191" v="517" actId="1076"/>
          <ac:picMkLst>
            <pc:docMk/>
            <pc:sldMk cId="3822015042" sldId="1367"/>
            <ac:picMk id="9" creationId="{59E9D906-50BC-42C3-A76E-B646E0E45699}"/>
          </ac:picMkLst>
        </pc:picChg>
        <pc:picChg chg="mod">
          <ac:chgData name="Drgona, Jan" userId="8107277a-43fb-42e1-8aa0-684adf187181" providerId="ADAL" clId="{F0499523-E694-4F4D-91C7-6B3355C7DB3E}" dt="2021-06-21T18:12:34.191" v="517" actId="1076"/>
          <ac:picMkLst>
            <pc:docMk/>
            <pc:sldMk cId="3822015042" sldId="1367"/>
            <ac:picMk id="12" creationId="{3B5B514D-5708-4F21-8708-04ACA2078A7C}"/>
          </ac:picMkLst>
        </pc:picChg>
        <pc:picChg chg="mod">
          <ac:chgData name="Drgona, Jan" userId="8107277a-43fb-42e1-8aa0-684adf187181" providerId="ADAL" clId="{F0499523-E694-4F4D-91C7-6B3355C7DB3E}" dt="2021-06-21T18:12:34.191" v="517" actId="1076"/>
          <ac:picMkLst>
            <pc:docMk/>
            <pc:sldMk cId="3822015042" sldId="1367"/>
            <ac:picMk id="16" creationId="{EECEE8AD-C9A3-4F75-908D-ACB0FF2012FE}"/>
          </ac:picMkLst>
        </pc:picChg>
        <pc:picChg chg="del">
          <ac:chgData name="Drgona, Jan" userId="8107277a-43fb-42e1-8aa0-684adf187181" providerId="ADAL" clId="{F0499523-E694-4F4D-91C7-6B3355C7DB3E}" dt="2021-06-21T18:11:28.195" v="506" actId="478"/>
          <ac:picMkLst>
            <pc:docMk/>
            <pc:sldMk cId="3822015042" sldId="1367"/>
            <ac:picMk id="18" creationId="{35877528-1083-4AD6-8985-E5540350736B}"/>
          </ac:picMkLst>
        </pc:picChg>
        <pc:picChg chg="del">
          <ac:chgData name="Drgona, Jan" userId="8107277a-43fb-42e1-8aa0-684adf187181" providerId="ADAL" clId="{F0499523-E694-4F4D-91C7-6B3355C7DB3E}" dt="2021-06-21T18:11:28.195" v="506" actId="478"/>
          <ac:picMkLst>
            <pc:docMk/>
            <pc:sldMk cId="3822015042" sldId="1367"/>
            <ac:picMk id="19" creationId="{9005514D-8D19-42C0-B857-DF6A5862196A}"/>
          </ac:picMkLst>
        </pc:picChg>
      </pc:sldChg>
      <pc:sldChg chg="addSp delSp modSp mod ord modTransition">
        <pc:chgData name="Drgona, Jan" userId="8107277a-43fb-42e1-8aa0-684adf187181" providerId="ADAL" clId="{F0499523-E694-4F4D-91C7-6B3355C7DB3E}" dt="2021-06-21T18:11:08.355" v="505" actId="1076"/>
        <pc:sldMkLst>
          <pc:docMk/>
          <pc:sldMk cId="3506754260" sldId="1368"/>
        </pc:sldMkLst>
        <pc:spChg chg="del">
          <ac:chgData name="Drgona, Jan" userId="8107277a-43fb-42e1-8aa0-684adf187181" providerId="ADAL" clId="{F0499523-E694-4F4D-91C7-6B3355C7DB3E}" dt="2021-06-21T16:29:54.694" v="106" actId="478"/>
          <ac:spMkLst>
            <pc:docMk/>
            <pc:sldMk cId="3506754260" sldId="1368"/>
            <ac:spMk id="5" creationId="{19332232-8811-4A14-B796-28B41CC20737}"/>
          </ac:spMkLst>
        </pc:spChg>
        <pc:spChg chg="add mod">
          <ac:chgData name="Drgona, Jan" userId="8107277a-43fb-42e1-8aa0-684adf187181" providerId="ADAL" clId="{F0499523-E694-4F4D-91C7-6B3355C7DB3E}" dt="2021-06-21T17:13:21.738" v="430" actId="1076"/>
          <ac:spMkLst>
            <pc:docMk/>
            <pc:sldMk cId="3506754260" sldId="1368"/>
            <ac:spMk id="12" creationId="{B5D61C35-93E8-477A-BFF3-73FEDC0CF2A7}"/>
          </ac:spMkLst>
        </pc:spChg>
        <pc:graphicFrameChg chg="add del mod">
          <ac:chgData name="Drgona, Jan" userId="8107277a-43fb-42e1-8aa0-684adf187181" providerId="ADAL" clId="{F0499523-E694-4F4D-91C7-6B3355C7DB3E}" dt="2021-06-21T17:15:19.376" v="445" actId="478"/>
          <ac:graphicFrameMkLst>
            <pc:docMk/>
            <pc:sldMk cId="3506754260" sldId="1368"/>
            <ac:graphicFrameMk id="4" creationId="{16BD1C5A-9969-490C-A7CF-DAEFE7DDBD89}"/>
          </ac:graphicFrameMkLst>
        </pc:graphicFrameChg>
        <pc:picChg chg="add mod modCrop">
          <ac:chgData name="Drgona, Jan" userId="8107277a-43fb-42e1-8aa0-684adf187181" providerId="ADAL" clId="{F0499523-E694-4F4D-91C7-6B3355C7DB3E}" dt="2021-06-21T18:11:08.355" v="505" actId="1076"/>
          <ac:picMkLst>
            <pc:docMk/>
            <pc:sldMk cId="3506754260" sldId="1368"/>
            <ac:picMk id="9" creationId="{0DEDBD01-D1AD-48A5-9E24-0E4AD51D5CAA}"/>
          </ac:picMkLst>
        </pc:picChg>
        <pc:picChg chg="mod">
          <ac:chgData name="Drgona, Jan" userId="8107277a-43fb-42e1-8aa0-684adf187181" providerId="ADAL" clId="{F0499523-E694-4F4D-91C7-6B3355C7DB3E}" dt="2021-06-21T17:13:52.379" v="440" actId="1038"/>
          <ac:picMkLst>
            <pc:docMk/>
            <pc:sldMk cId="3506754260" sldId="1368"/>
            <ac:picMk id="10" creationId="{51443E71-BD4D-4B46-A850-581727EC437F}"/>
          </ac:picMkLst>
        </pc:picChg>
        <pc:picChg chg="del mod">
          <ac:chgData name="Drgona, Jan" userId="8107277a-43fb-42e1-8aa0-684adf187181" providerId="ADAL" clId="{F0499523-E694-4F4D-91C7-6B3355C7DB3E}" dt="2021-06-21T17:15:49.251" v="446" actId="478"/>
          <ac:picMkLst>
            <pc:docMk/>
            <pc:sldMk cId="3506754260" sldId="1368"/>
            <ac:picMk id="17" creationId="{EA52EECC-ACA9-4350-87C5-72603BC3AFD1}"/>
          </ac:picMkLst>
        </pc:picChg>
      </pc:sldChg>
      <pc:sldChg chg="addSp delSp modSp add mod">
        <pc:chgData name="Drgona, Jan" userId="8107277a-43fb-42e1-8aa0-684adf187181" providerId="ADAL" clId="{F0499523-E694-4F4D-91C7-6B3355C7DB3E}" dt="2021-06-21T16:29:01.113" v="104" actId="20577"/>
        <pc:sldMkLst>
          <pc:docMk/>
          <pc:sldMk cId="3799377632" sldId="1369"/>
        </pc:sldMkLst>
        <pc:spChg chg="mod">
          <ac:chgData name="Drgona, Jan" userId="8107277a-43fb-42e1-8aa0-684adf187181" providerId="ADAL" clId="{F0499523-E694-4F4D-91C7-6B3355C7DB3E}" dt="2021-06-21T16:29:01.113" v="104" actId="20577"/>
          <ac:spMkLst>
            <pc:docMk/>
            <pc:sldMk cId="3799377632" sldId="1369"/>
            <ac:spMk id="3" creationId="{C02DDCAC-DB40-42AA-84D5-1F56C162BF1B}"/>
          </ac:spMkLst>
        </pc:spChg>
        <pc:picChg chg="add mod">
          <ac:chgData name="Drgona, Jan" userId="8107277a-43fb-42e1-8aa0-684adf187181" providerId="ADAL" clId="{F0499523-E694-4F4D-91C7-6B3355C7DB3E}" dt="2021-06-21T16:28:36.518" v="92" actId="1036"/>
          <ac:picMkLst>
            <pc:docMk/>
            <pc:sldMk cId="3799377632" sldId="1369"/>
            <ac:picMk id="6" creationId="{DE16925C-EC73-4021-9A6E-70B486AD2BD6}"/>
          </ac:picMkLst>
        </pc:picChg>
        <pc:picChg chg="del mod">
          <ac:chgData name="Drgona, Jan" userId="8107277a-43fb-42e1-8aa0-684adf187181" providerId="ADAL" clId="{F0499523-E694-4F4D-91C7-6B3355C7DB3E}" dt="2021-06-21T16:26:31.559" v="56" actId="478"/>
          <ac:picMkLst>
            <pc:docMk/>
            <pc:sldMk cId="3799377632" sldId="1369"/>
            <ac:picMk id="7" creationId="{3BD826BF-A524-4909-ABC6-7C192077B433}"/>
          </ac:picMkLst>
        </pc:picChg>
      </pc:sldChg>
      <pc:sldChg chg="add del modTransition">
        <pc:chgData name="Drgona, Jan" userId="8107277a-43fb-42e1-8aa0-684adf187181" providerId="ADAL" clId="{F0499523-E694-4F4D-91C7-6B3355C7DB3E}" dt="2021-06-21T16:40:12.111" v="150" actId="47"/>
        <pc:sldMkLst>
          <pc:docMk/>
          <pc:sldMk cId="2516804258" sldId="1374"/>
        </pc:sldMkLst>
      </pc:sldChg>
      <pc:sldChg chg="addSp modSp add mod ord modTransition modNotesTx">
        <pc:chgData name="Drgona, Jan" userId="8107277a-43fb-42e1-8aa0-684adf187181" providerId="ADAL" clId="{F0499523-E694-4F4D-91C7-6B3355C7DB3E}" dt="2021-06-21T18:21:59.105" v="602"/>
        <pc:sldMkLst>
          <pc:docMk/>
          <pc:sldMk cId="215360375" sldId="1378"/>
        </pc:sldMkLst>
        <pc:spChg chg="add mod">
          <ac:chgData name="Drgona, Jan" userId="8107277a-43fb-42e1-8aa0-684adf187181" providerId="ADAL" clId="{F0499523-E694-4F4D-91C7-6B3355C7DB3E}" dt="2021-06-21T17:28:53.672" v="501"/>
          <ac:spMkLst>
            <pc:docMk/>
            <pc:sldMk cId="215360375" sldId="1378"/>
            <ac:spMk id="7" creationId="{E58EDA46-48DC-49BC-B657-7FE5D557E8A3}"/>
          </ac:spMkLst>
        </pc:spChg>
        <pc:picChg chg="mod">
          <ac:chgData name="Drgona, Jan" userId="8107277a-43fb-42e1-8aa0-684adf187181" providerId="ADAL" clId="{F0499523-E694-4F4D-91C7-6B3355C7DB3E}" dt="2021-06-21T16:38:07.558" v="139" actId="1035"/>
          <ac:picMkLst>
            <pc:docMk/>
            <pc:sldMk cId="215360375" sldId="1378"/>
            <ac:picMk id="5" creationId="{8B32E118-B1CD-4672-887A-F0CCC42425FD}"/>
          </ac:picMkLst>
        </pc:picChg>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6/21/2021</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6/21/2021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Setpoint_(control_system)"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Derivative" TargetMode="External"/><Relationship Id="rId5" Type="http://schemas.openxmlformats.org/officeDocument/2006/relationships/hyperlink" Target="https://en.wikipedia.org/wiki/Proportional_control" TargetMode="External"/><Relationship Id="rId4" Type="http://schemas.openxmlformats.org/officeDocument/2006/relationships/hyperlink" Target="https://en.wikipedia.org/wiki/Process_variabl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Domain awareness, trusted autonomy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PID controller- </a:t>
            </a:r>
          </a:p>
          <a:p>
            <a:r>
              <a:rPr lang="en-US" sz="1200" b="0" i="0" kern="1200" dirty="0">
                <a:solidFill>
                  <a:schemeClr val="tx1"/>
                </a:solidFill>
                <a:effectLst/>
                <a:latin typeface="+mn-lt"/>
                <a:ea typeface="+mn-ea"/>
                <a:cs typeface="+mn-cs"/>
              </a:rPr>
              <a:t>A PID controller continuously calculates an </a:t>
            </a:r>
            <a:r>
              <a:rPr lang="en-US" sz="1200" b="0" i="1" kern="1200" dirty="0">
                <a:solidFill>
                  <a:schemeClr val="tx1"/>
                </a:solidFill>
                <a:effectLst/>
                <a:latin typeface="+mn-lt"/>
                <a:ea typeface="+mn-ea"/>
                <a:cs typeface="+mn-cs"/>
              </a:rPr>
              <a:t>error value</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the difference between a desired </a:t>
            </a:r>
            <a:r>
              <a:rPr lang="en-US" sz="1200" b="0" i="0" u="none" strike="noStrike" kern="1200" dirty="0">
                <a:solidFill>
                  <a:schemeClr val="tx1"/>
                </a:solidFill>
                <a:effectLst/>
                <a:latin typeface="+mn-lt"/>
                <a:ea typeface="+mn-ea"/>
                <a:cs typeface="+mn-cs"/>
                <a:hlinkClick r:id="rId3" tooltip="Setpoint (control system)"/>
              </a:rPr>
              <a:t>setpoint</a:t>
            </a:r>
            <a:r>
              <a:rPr lang="en-US" sz="1200" b="0" i="0" kern="1200" dirty="0">
                <a:solidFill>
                  <a:schemeClr val="tx1"/>
                </a:solidFill>
                <a:effectLst/>
                <a:latin typeface="+mn-lt"/>
                <a:ea typeface="+mn-ea"/>
                <a:cs typeface="+mn-cs"/>
              </a:rPr>
              <a:t> (SP) a </a:t>
            </a:r>
            <a:r>
              <a:rPr lang="en-US" sz="1200" b="0" i="0" u="none" strike="noStrike" kern="1200" dirty="0">
                <a:solidFill>
                  <a:schemeClr val="tx1"/>
                </a:solidFill>
                <a:effectLst/>
                <a:latin typeface="+mn-lt"/>
                <a:ea typeface="+mn-ea"/>
                <a:cs typeface="+mn-cs"/>
                <a:hlinkClick r:id="rId4" tooltip="Process variable"/>
              </a:rPr>
              <a:t>process variable</a:t>
            </a:r>
            <a:r>
              <a:rPr lang="en-US" sz="1200" b="0" i="0" kern="1200" dirty="0">
                <a:solidFill>
                  <a:schemeClr val="tx1"/>
                </a:solidFill>
                <a:effectLst/>
                <a:latin typeface="+mn-lt"/>
                <a:ea typeface="+mn-ea"/>
                <a:cs typeface="+mn-cs"/>
              </a:rPr>
              <a:t> (PV) and </a:t>
            </a:r>
          </a:p>
          <a:p>
            <a:r>
              <a:rPr lang="en-US" sz="1200" b="0" i="0" kern="1200" dirty="0">
                <a:solidFill>
                  <a:schemeClr val="tx1"/>
                </a:solidFill>
                <a:effectLst/>
                <a:latin typeface="+mn-lt"/>
                <a:ea typeface="+mn-ea"/>
                <a:cs typeface="+mn-cs"/>
              </a:rPr>
              <a:t>Correction based on </a:t>
            </a:r>
            <a:r>
              <a:rPr lang="en-US" sz="1200" b="0" i="0" u="none" strike="noStrike" kern="1200" dirty="0">
                <a:solidFill>
                  <a:schemeClr val="tx1"/>
                </a:solidFill>
                <a:effectLst/>
                <a:latin typeface="+mn-lt"/>
                <a:ea typeface="+mn-ea"/>
                <a:cs typeface="+mn-cs"/>
                <a:hlinkClick r:id="rId5" tooltip="Proportional control"/>
              </a:rPr>
              <a:t>prop</a:t>
            </a:r>
            <a:r>
              <a:rPr lang="en-US" sz="1200" b="0" i="0" u="none" strike="noStrike" kern="1200" dirty="0">
                <a:solidFill>
                  <a:schemeClr val="tx1"/>
                </a:solidFill>
                <a:effectLst/>
                <a:latin typeface="+mn-lt"/>
                <a:ea typeface="+mn-ea"/>
                <a:cs typeface="+mn-cs"/>
              </a:rPr>
              <a:t>ortion of error</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integration of accumulated error</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Derivative"/>
              </a:rPr>
              <a:t>derivative</a:t>
            </a:r>
            <a:r>
              <a:rPr lang="en-US" sz="1200" b="0" i="0" u="none" strike="noStrike" kern="1200" dirty="0">
                <a:solidFill>
                  <a:schemeClr val="tx1"/>
                </a:solidFill>
                <a:effectLst/>
                <a:latin typeface="+mn-lt"/>
                <a:ea typeface="+mn-ea"/>
                <a:cs typeface="+mn-cs"/>
              </a:rPr>
              <a:t> of the error</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MPC first developed in the chemical industry to address some of the shortcomings of a PID controller. </a:t>
            </a:r>
          </a:p>
          <a:p>
            <a:r>
              <a:rPr lang="en-US" dirty="0">
                <a:effectLst/>
              </a:rPr>
              <a:t>Designed to handle MIMO systems</a:t>
            </a:r>
          </a:p>
          <a:p>
            <a:r>
              <a:rPr lang="en-US" dirty="0">
                <a:effectLst/>
              </a:rPr>
              <a:t>Can handle constraints</a:t>
            </a:r>
          </a:p>
          <a:p>
            <a:r>
              <a:rPr lang="en-US" dirty="0">
                <a:effectLst/>
              </a:rPr>
              <a:t>Preview capability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MPC uses a model to predict future outcomes of a process. </a:t>
            </a:r>
          </a:p>
          <a:p>
            <a:r>
              <a:rPr lang="en-US" dirty="0">
                <a:effectLst/>
              </a:rPr>
              <a:t>Online optimization problem at each process interval. Performs first action in the rollout.  </a:t>
            </a:r>
          </a:p>
          <a:p>
            <a:endParaRPr lang="en-US" dirty="0">
              <a:effectLst/>
            </a:endParaRPr>
          </a:p>
          <a:p>
            <a:r>
              <a:rPr lang="en-US" dirty="0">
                <a:effectLst/>
              </a:rPr>
              <a:t>requiring large memory and fast processor to operate in real time. </a:t>
            </a:r>
          </a:p>
          <a:p>
            <a:r>
              <a:rPr lang="en-US" sz="2000" dirty="0">
                <a:solidFill>
                  <a:srgbClr val="282B2E"/>
                </a:solidFill>
                <a:ea typeface="ヒラギノ角ゴ Pro W3" charset="0"/>
                <a:cs typeface="Arial"/>
              </a:rPr>
              <a:t>Training and calibration of models-  lots of expert time </a:t>
            </a:r>
          </a:p>
          <a:p>
            <a:r>
              <a:rPr lang="en-US" sz="2000" dirty="0">
                <a:solidFill>
                  <a:srgbClr val="282B2E"/>
                </a:solidFill>
                <a:ea typeface="ヒラギノ角ゴ Pro W3" charset="0"/>
                <a:cs typeface="Arial"/>
              </a:rPr>
              <a:t>Optimization: translation to a solver language- lots of expert time</a:t>
            </a:r>
            <a:endParaRPr lang="en-US" sz="2000" dirty="0"/>
          </a:p>
          <a:p>
            <a:r>
              <a:rPr lang="en-US" sz="2000" dirty="0">
                <a:solidFill>
                  <a:srgbClr val="282B2E"/>
                </a:solidFill>
                <a:ea typeface="ヒラギノ角ゴ Pro W3" charset="0"/>
                <a:cs typeface="Arial"/>
              </a:rPr>
              <a:t>Computational limitations of control hardware depending on the system</a:t>
            </a:r>
            <a:endParaRPr lang="en-US" sz="2000" dirty="0"/>
          </a:p>
          <a:p>
            <a:pPr lvl="0"/>
            <a:endParaRPr lang="en-US" sz="1200" kern="1200" dirty="0">
              <a:solidFill>
                <a:schemeClr val="tx1"/>
              </a:solidFill>
              <a:effectLst/>
              <a:latin typeface="+mn-lt"/>
              <a:ea typeface="+mn-ea"/>
              <a:cs typeface="+mn-cs"/>
            </a:endParaRPr>
          </a:p>
          <a:p>
            <a:pPr lvl="1"/>
            <a:endParaRPr lang="en-US" sz="2000" dirty="0"/>
          </a:p>
        </p:txBody>
      </p:sp>
      <p:sp>
        <p:nvSpPr>
          <p:cNvPr id="4" name="Slide Number Placeholder 3"/>
          <p:cNvSpPr>
            <a:spLocks noGrp="1"/>
          </p:cNvSpPr>
          <p:nvPr>
            <p:ph type="sldNum" sz="quarter" idx="5"/>
          </p:nvPr>
        </p:nvSpPr>
        <p:spPr/>
        <p:txBody>
          <a:bodyPr/>
          <a:lstStyle/>
          <a:p>
            <a:fld id="{710104DB-87CA-D64F-AB86-DB2520DDF5D7}" type="slidenum">
              <a:rPr lang="en-US" smtClean="0"/>
              <a:t>2</a:t>
            </a:fld>
            <a:endParaRPr lang="en-US"/>
          </a:p>
        </p:txBody>
      </p:sp>
    </p:spTree>
    <p:extLst>
      <p:ext uri="{BB962C8B-B14F-4D97-AF65-F5344CB8AC3E}">
        <p14:creationId xmlns:p14="http://schemas.microsoft.com/office/powerpoint/2010/main" val="3901149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better understand the complexity of the task, lets walk through a complete workflow as implemented for a practical use case to control an office building in Belgium.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office building is equipped with thermally activated building structures with a geothermal heat pump (GEOTABS). These kinds of buildings are known to be very challenging to control due to the large thermal mass and associated time delays. For optimal operation of this type of systems, predictive control is an absolute must.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First one develops a high-fidelity physics-based model based on the available engineering documentation and measurement data. </a:t>
            </a:r>
          </a:p>
          <a:p>
            <a:r>
              <a:rPr lang="en-US" sz="1200" kern="1200" dirty="0">
                <a:solidFill>
                  <a:schemeClr val="tx1"/>
                </a:solidFill>
                <a:effectLst/>
                <a:latin typeface="+mn-lt"/>
                <a:ea typeface="+mn-ea"/>
                <a:cs typeface="+mn-cs"/>
              </a:rPr>
              <a:t>Then the control-relevant equations are extracted and used to construct an optimization-based predictive controller.</a:t>
            </a:r>
          </a:p>
          <a:p>
            <a:r>
              <a:rPr lang="en-US" sz="1200" kern="1200" dirty="0">
                <a:solidFill>
                  <a:schemeClr val="tx1"/>
                </a:solidFill>
                <a:effectLst/>
                <a:latin typeface="+mn-lt"/>
                <a:ea typeface="+mn-ea"/>
                <a:cs typeface="+mn-cs"/>
              </a:rPr>
              <a:t>The optimized controls are computed every 15min based on new weather forecast and new measurement from the building, then the controls are communicated to the building management system for execution. </a:t>
            </a:r>
          </a:p>
          <a:p>
            <a:r>
              <a:rPr lang="en-US" sz="1200" kern="1200" dirty="0">
                <a:solidFill>
                  <a:schemeClr val="tx1"/>
                </a:solidFill>
                <a:effectLst/>
                <a:latin typeface="+mn-lt"/>
                <a:ea typeface="+mn-ea"/>
                <a:cs typeface="+mn-cs"/>
              </a:rPr>
              <a:t>The whole procedure takes approximately a minute to execute in real time.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using the MPC in the office building for a couple of months the team measured more than 50% energy savings on the heat pump and improved thermal comfort by approximately 37%. </a:t>
            </a:r>
            <a:r>
              <a:rPr lang="en-US" sz="1200" b="0"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rigid and delayed behavior of the rule-based controller is replaced by dynamic and anticipatory behavior of MPC, which keeps the zone temperatures closer within comfort bounds and delivers cooling only when it is needed.  </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3</a:t>
            </a:fld>
            <a:endParaRPr lang="en-US"/>
          </a:p>
        </p:txBody>
      </p:sp>
    </p:spTree>
    <p:extLst>
      <p:ext uri="{BB962C8B-B14F-4D97-AF65-F5344CB8AC3E}">
        <p14:creationId xmlns:p14="http://schemas.microsoft.com/office/powerpoint/2010/main" val="3424711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4</a:t>
            </a:fld>
            <a:endParaRPr lang="en-US"/>
          </a:p>
        </p:txBody>
      </p:sp>
    </p:spTree>
    <p:extLst>
      <p:ext uri="{BB962C8B-B14F-4D97-AF65-F5344CB8AC3E}">
        <p14:creationId xmlns:p14="http://schemas.microsoft.com/office/powerpoint/2010/main" val="3121535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four main challenges that must be overcome to make MPC cost-effective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Training and calibration of models – must be automated</a:t>
            </a:r>
          </a:p>
          <a:p>
            <a:pPr lvl="0"/>
            <a:r>
              <a:rPr lang="en-US" sz="1200" kern="1200" dirty="0">
                <a:solidFill>
                  <a:schemeClr val="tx1"/>
                </a:solidFill>
                <a:effectLst/>
                <a:latin typeface="+mn-lt"/>
                <a:ea typeface="+mn-ea"/>
                <a:cs typeface="+mn-cs"/>
              </a:rPr>
              <a:t>The translation of the optimization problems to a solver language – must be automated </a:t>
            </a:r>
          </a:p>
          <a:p>
            <a:pPr lvl="0"/>
            <a:r>
              <a:rPr lang="en-US" sz="1200" kern="1200" dirty="0">
                <a:solidFill>
                  <a:schemeClr val="tx1"/>
                </a:solidFill>
                <a:effectLst/>
                <a:latin typeface="+mn-lt"/>
                <a:ea typeface="+mn-ea"/>
                <a:cs typeface="+mn-cs"/>
              </a:rPr>
              <a:t>To address the computational limitations of embedded hardware - must reduce computing need without trading performance </a:t>
            </a:r>
          </a:p>
          <a:p>
            <a:pPr lvl="0"/>
            <a:r>
              <a:rPr lang="en-US" sz="1200" kern="1200" dirty="0">
                <a:solidFill>
                  <a:schemeClr val="tx1"/>
                </a:solidFill>
                <a:effectLst/>
                <a:latin typeface="+mn-lt"/>
                <a:ea typeface="+mn-ea"/>
                <a:cs typeface="+mn-cs"/>
              </a:rPr>
              <a:t>Acceptance by building operators – complex decisions must be translated to interpretable decision rules </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5</a:t>
            </a:fld>
            <a:endParaRPr lang="en-US"/>
          </a:p>
        </p:txBody>
      </p:sp>
    </p:spTree>
    <p:extLst>
      <p:ext uri="{BB962C8B-B14F-4D97-AF65-F5344CB8AC3E}">
        <p14:creationId xmlns:p14="http://schemas.microsoft.com/office/powerpoint/2010/main" val="3259380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8</a:t>
            </a:fld>
            <a:endParaRPr lang="en-US"/>
          </a:p>
        </p:txBody>
      </p:sp>
    </p:spTree>
    <p:extLst>
      <p:ext uri="{BB962C8B-B14F-4D97-AF65-F5344CB8AC3E}">
        <p14:creationId xmlns:p14="http://schemas.microsoft.com/office/powerpoint/2010/main" val="3032635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11</a:t>
            </a:fld>
            <a:endParaRPr lang="en-US"/>
          </a:p>
        </p:txBody>
      </p:sp>
    </p:spTree>
    <p:extLst>
      <p:ext uri="{BB962C8B-B14F-4D97-AF65-F5344CB8AC3E}">
        <p14:creationId xmlns:p14="http://schemas.microsoft.com/office/powerpoint/2010/main" val="330422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12</a:t>
            </a:fld>
            <a:endParaRPr lang="en-US"/>
          </a:p>
        </p:txBody>
      </p:sp>
    </p:spTree>
    <p:extLst>
      <p:ext uri="{BB962C8B-B14F-4D97-AF65-F5344CB8AC3E}">
        <p14:creationId xmlns:p14="http://schemas.microsoft.com/office/powerpoint/2010/main" val="671392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3241198A-2C35-4687-AEE6-2E7318CB9C4B}" type="datetime1">
              <a:rPr lang="en-US" smtClean="0"/>
              <a:t>6/21/2021</a:t>
            </a:fld>
            <a:endParaRPr lang="en-US"/>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47029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30"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18" indent="0">
              <a:buNone/>
              <a:defRPr/>
            </a:lvl2pPr>
            <a:lvl3pPr marL="1097236" indent="0">
              <a:buNone/>
              <a:defRPr/>
            </a:lvl3pPr>
            <a:lvl4pPr marL="1645854" indent="0">
              <a:buNone/>
              <a:defRPr/>
            </a:lvl4pPr>
            <a:lvl5pPr marL="2194472" indent="0">
              <a:buNone/>
              <a:defRPr/>
            </a:lvl5pPr>
          </a:lstStyle>
          <a:p>
            <a:pPr lvl="0"/>
            <a:r>
              <a:rPr lang="en-US"/>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18" indent="0">
              <a:buNone/>
              <a:defRPr/>
            </a:lvl2pPr>
            <a:lvl3pPr marL="1097236" indent="0">
              <a:buNone/>
              <a:defRPr/>
            </a:lvl3pPr>
            <a:lvl4pPr marL="1645854" indent="0">
              <a:buNone/>
              <a:defRPr/>
            </a:lvl4pPr>
            <a:lvl5pPr marL="2194472" indent="0">
              <a:buNone/>
              <a:defRPr/>
            </a:lvl5pPr>
          </a:lstStyle>
          <a:p>
            <a:pPr lvl="0"/>
            <a:r>
              <a:rPr lang="en-US"/>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3"/>
            <a:ext cx="184731" cy="369332"/>
          </a:xfrm>
          <a:prstGeom prst="rect">
            <a:avLst/>
          </a:prstGeom>
          <a:noFill/>
        </p:spPr>
        <p:txBody>
          <a:bodyPr wrap="none" rtlCol="0">
            <a:spAutoFit/>
          </a:bodyPr>
          <a:lstStyle/>
          <a:p>
            <a:endParaRPr lang="en-US" sz="1800"/>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70530"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375536"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2" y="4915646"/>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37BE90AF-1FB5-4879-AB81-581C4D449F03}" type="datetime1">
              <a:rPr lang="en-US" smtClean="0"/>
              <a:t>6/21/2021</a:t>
            </a:fld>
            <a:endParaRPr lang="en-US"/>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9" y="7730119"/>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33685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60" y="3429000"/>
            <a:ext cx="4572000" cy="4204855"/>
          </a:xfrm>
          <a:prstGeom prst="rect">
            <a:avLst/>
          </a:prstGeom>
        </p:spPr>
        <p:txBody>
          <a:bodyPr/>
          <a:lstStyle>
            <a:lvl1pPr>
              <a:defRPr sz="2800"/>
            </a:lvl1pPr>
            <a:lvl2pPr marL="822928" indent="-274309">
              <a:buFont typeface="Wingdings" panose="05000000000000000000" pitchFamily="2" charset="2"/>
              <a:buChar char="§"/>
              <a:defRPr sz="2400"/>
            </a:lvl2pPr>
            <a:lvl3pPr marL="1371545" indent="-274309">
              <a:buFont typeface="Wingdings" panose="05000000000000000000" pitchFamily="2" charset="2"/>
              <a:buChar char="ü"/>
              <a:defRPr sz="2000"/>
            </a:lvl3pPr>
            <a:lvl4pPr>
              <a:defRPr sz="1800"/>
            </a:lvl4pPr>
            <a:lvl5pPr marL="2468782" indent="-274309">
              <a:buFont typeface="Wingdings" panose="05000000000000000000" pitchFamily="2" charset="2"/>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21081A4A-BD00-4FA9-BE2A-C6D42048CD76}" type="datetime1">
              <a:rPr lang="en-US" smtClean="0"/>
              <a:t>6/21/2021</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18" name="Title 1">
            <a:extLst>
              <a:ext uri="{FF2B5EF4-FFF2-40B4-BE49-F238E27FC236}">
                <a16:creationId xmlns:a16="http://schemas.microsoft.com/office/drawing/2014/main" id="{EDB7E534-7B03-B442-8160-F21C6B803D21}"/>
              </a:ext>
            </a:extLst>
          </p:cNvPr>
          <p:cNvSpPr>
            <a:spLocks noGrp="1"/>
          </p:cNvSpPr>
          <p:nvPr>
            <p:ph type="title" hasCustomPrompt="1"/>
          </p:nvPr>
        </p:nvSpPr>
        <p:spPr>
          <a:xfrm>
            <a:off x="3200402" y="290609"/>
            <a:ext cx="9736667" cy="1310980"/>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67597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28" indent="-274309">
              <a:buFont typeface="Wingdings" panose="05000000000000000000" pitchFamily="2" charset="2"/>
              <a:buChar char="§"/>
              <a:defRPr sz="2400">
                <a:latin typeface="Arial" panose="020B0604020202020204" pitchFamily="34" charset="0"/>
                <a:cs typeface="Arial" panose="020B0604020202020204" pitchFamily="34" charset="0"/>
              </a:defRPr>
            </a:lvl2pPr>
            <a:lvl3pPr marL="1371545" indent="-274309">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782" indent="-274309">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28" indent="-274309">
              <a:buFont typeface="Wingdings" panose="05000000000000000000" pitchFamily="2" charset="2"/>
              <a:buChar char="§"/>
              <a:defRPr sz="2400"/>
            </a:lvl2pPr>
            <a:lvl3pPr marL="1371545" indent="-274309">
              <a:buFont typeface="Wingdings" panose="05000000000000000000" pitchFamily="2" charset="2"/>
              <a:buChar char="ü"/>
              <a:defRPr sz="2000"/>
            </a:lvl3pPr>
            <a:lvl4pPr>
              <a:defRPr sz="1800"/>
            </a:lvl4pPr>
            <a:lvl5pPr marL="2468782" indent="-274309">
              <a:buFont typeface="Wingdings" panose="05000000000000000000" pitchFamily="2" charset="2"/>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7AC8222F-5982-4D3F-9F6B-489D2F7BF1EB}" type="datetime1">
              <a:rPr lang="en-US" smtClean="0"/>
              <a:t>6/21/2021</a:t>
            </a:fld>
            <a:endParaRPr lang="en-US"/>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601" y="2295526"/>
            <a:ext cx="4572001" cy="1590676"/>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139767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p:cNvSpPr>
            <a:spLocks noGrp="1"/>
          </p:cNvSpPr>
          <p:nvPr>
            <p:ph type="sldNum" sz="quarter" idx="1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4"/>
            <a:ext cx="10972800" cy="1310980"/>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401"/>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28" indent="-274309">
              <a:buFont typeface="Wingdings" panose="05000000000000000000" pitchFamily="2" charset="2"/>
              <a:buChar char="§"/>
              <a:defRPr sz="2400">
                <a:latin typeface="Arial" panose="020B0604020202020204" pitchFamily="34" charset="0"/>
                <a:cs typeface="Arial" panose="020B0604020202020204" pitchFamily="34" charset="0"/>
              </a:defRPr>
            </a:lvl2pPr>
            <a:lvl3pPr marL="1371545" indent="-274309">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782" indent="-274309">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C49E1C75-318A-4CB8-8601-EE0ED721B25F}" type="datetime1">
              <a:rPr lang="en-US" smtClean="0"/>
              <a:t>6/21/2021</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7621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601" y="2295526"/>
            <a:ext cx="4572001" cy="1590676"/>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28" indent="-274309">
              <a:buFont typeface="Wingdings" panose="05000000000000000000" pitchFamily="2" charset="2"/>
              <a:buChar char="§"/>
              <a:defRPr sz="2400"/>
            </a:lvl2pPr>
            <a:lvl3pPr marL="1371545" indent="-274309">
              <a:buFont typeface="Wingdings" panose="05000000000000000000" pitchFamily="2" charset="2"/>
              <a:buChar char="ü"/>
              <a:defRPr sz="2000"/>
            </a:lvl3pPr>
            <a:lvl4pPr>
              <a:defRPr sz="1800"/>
            </a:lvl4pPr>
            <a:lvl5pPr marL="2468782" indent="-274309">
              <a:buFont typeface="Wingdings" panose="05000000000000000000" pitchFamily="2" charset="2"/>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D82D7423-7A39-432A-990D-5D3BC893729F}" type="datetime1">
              <a:rPr lang="en-US" smtClean="0"/>
              <a:t>6/21/2021</a:t>
            </a:fld>
            <a:endParaRPr lang="en-US"/>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30407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4"/>
            <a:ext cx="10972800" cy="1310980"/>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9F1222EB-DCEA-43F5-A7E5-A9CAE6C1F2E1}" type="datetime1">
              <a:rPr lang="en-US" smtClean="0"/>
              <a:t>6/21/2021</a:t>
            </a:fld>
            <a:endParaRPr lang="en-US"/>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28" indent="-274309">
              <a:buFont typeface="Wingdings" panose="05000000000000000000" pitchFamily="2" charset="2"/>
              <a:buChar char="§"/>
              <a:defRPr sz="2400">
                <a:latin typeface="Arial" panose="020B0604020202020204" pitchFamily="34" charset="0"/>
                <a:cs typeface="Arial" panose="020B0604020202020204" pitchFamily="34" charset="0"/>
              </a:defRPr>
            </a:lvl2pPr>
            <a:lvl3pPr marL="1371545" indent="-274309">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782" indent="-274309">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124092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F9DC7D1A-258A-4768-8FD5-AC03A128CB96}" type="datetime1">
              <a:rPr lang="en-US" smtClean="0"/>
              <a:t>6/21/2021</a:t>
            </a:fld>
            <a:endParaRPr lang="en-US"/>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4"/>
            <a:ext cx="10972800" cy="1310980"/>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218742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p:cNvSpPr>
            <a:spLocks noGrp="1"/>
          </p:cNvSpPr>
          <p:nvPr>
            <p:ph type="sldNum" sz="quarter" idx="1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5D2BE758-B07A-4375-8893-A9D3FF16D2F9}" type="datetime1">
              <a:rPr lang="en-US" smtClean="0"/>
              <a:t>6/21/2021</a:t>
            </a:fld>
            <a:endParaRPr lang="en-US"/>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41224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7"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1"/>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328044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 Content">
    <p:spTree>
      <p:nvGrpSpPr>
        <p:cNvPr id="1" name=""/>
        <p:cNvGrpSpPr/>
        <p:nvPr/>
      </p:nvGrpSpPr>
      <p:grpSpPr>
        <a:xfrm>
          <a:off x="0" y="0"/>
          <a:ext cx="0" cy="0"/>
          <a:chOff x="0" y="0"/>
          <a:chExt cx="0" cy="0"/>
        </a:xfrm>
      </p:grpSpPr>
      <p:sp>
        <p:nvSpPr>
          <p:cNvPr id="12" name="Rectangle 11"/>
          <p:cNvSpPr/>
          <p:nvPr userDrawn="1"/>
        </p:nvSpPr>
        <p:spPr>
          <a:xfrm>
            <a:off x="0" y="1470355"/>
            <a:ext cx="14630400" cy="64849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ln>
                <a:noFill/>
              </a:ln>
              <a:solidFill>
                <a:schemeClr val="bg1"/>
              </a:solidFill>
            </a:endParaRPr>
          </a:p>
        </p:txBody>
      </p:sp>
      <p:sp>
        <p:nvSpPr>
          <p:cNvPr id="11" name="Footer Placeholder 10"/>
          <p:cNvSpPr>
            <a:spLocks noGrp="1"/>
          </p:cNvSpPr>
          <p:nvPr>
            <p:ph type="ftr" sz="quarter" idx="12"/>
          </p:nvPr>
        </p:nvSpPr>
        <p:spPr>
          <a:xfrm>
            <a:off x="4389120" y="7406645"/>
            <a:ext cx="5852160" cy="438150"/>
          </a:xfrm>
        </p:spPr>
        <p:txBody>
          <a:bodyPr lIns="0" tIns="0" rIns="0" bIns="0"/>
          <a:lstStyle>
            <a:lvl1pPr>
              <a:defRPr sz="1080">
                <a:latin typeface="Arial"/>
                <a:cs typeface="Arial"/>
              </a:defRPr>
            </a:lvl1pPr>
          </a:lstStyle>
          <a:p>
            <a:r>
              <a:rPr lang="en-US"/>
              <a:t>BUSINESS SENSITIVE</a:t>
            </a:r>
          </a:p>
        </p:txBody>
      </p:sp>
      <p:sp>
        <p:nvSpPr>
          <p:cNvPr id="16" name="Date Placeholder 3"/>
          <p:cNvSpPr>
            <a:spLocks noGrp="1"/>
          </p:cNvSpPr>
          <p:nvPr>
            <p:ph type="dt" sz="half" idx="2"/>
          </p:nvPr>
        </p:nvSpPr>
        <p:spPr>
          <a:xfrm>
            <a:off x="10972800" y="7406645"/>
            <a:ext cx="2560320" cy="438150"/>
          </a:xfrm>
          <a:prstGeom prst="rect">
            <a:avLst/>
          </a:prstGeom>
        </p:spPr>
        <p:txBody>
          <a:bodyPr vert="horz" lIns="0" tIns="0" rIns="0" bIns="0" rtlCol="0" anchor="ctr"/>
          <a:lstStyle>
            <a:lvl1pPr algn="r">
              <a:defRPr sz="1080">
                <a:solidFill>
                  <a:srgbClr val="707276"/>
                </a:solidFill>
                <a:latin typeface="Arial"/>
                <a:cs typeface="Arial"/>
              </a:defRPr>
            </a:lvl1pPr>
          </a:lstStyle>
          <a:p>
            <a:fld id="{BD0B0C4A-29B3-4815-AEFC-BF3EA9A7312B}" type="datetime1">
              <a:rPr lang="en-US" smtClean="0"/>
              <a:t>6/21/2021</a:t>
            </a:fld>
            <a:endParaRPr lang="en-US"/>
          </a:p>
        </p:txBody>
      </p:sp>
      <p:sp>
        <p:nvSpPr>
          <p:cNvPr id="17" name="Slide Number Placeholder 5"/>
          <p:cNvSpPr>
            <a:spLocks noGrp="1"/>
          </p:cNvSpPr>
          <p:nvPr>
            <p:ph type="sldNum" sz="quarter" idx="4"/>
          </p:nvPr>
        </p:nvSpPr>
        <p:spPr>
          <a:xfrm>
            <a:off x="13986664" y="7406645"/>
            <a:ext cx="482803" cy="438150"/>
          </a:xfrm>
          <a:prstGeom prst="rect">
            <a:avLst/>
          </a:prstGeom>
        </p:spPr>
        <p:txBody>
          <a:bodyPr lIns="0" tIns="0" bIns="0" anchor="ctr" anchorCtr="0"/>
          <a:lstStyle>
            <a:lvl1pPr algn="l">
              <a:defRPr sz="1080" b="1">
                <a:solidFill>
                  <a:srgbClr val="707276"/>
                </a:solidFill>
                <a:latin typeface="Arial"/>
                <a:cs typeface="Arial"/>
              </a:defRPr>
            </a:lvl1pPr>
          </a:lstStyle>
          <a:p>
            <a:fld id="{03722D57-58D6-9447-A6D5-A97F6C35A8FB}" type="slidenum">
              <a:rPr lang="en-US" smtClean="0"/>
              <a:pPr/>
              <a:t>‹#›</a:t>
            </a:fld>
            <a:endParaRPr lang="en-US"/>
          </a:p>
        </p:txBody>
      </p:sp>
      <p:cxnSp>
        <p:nvCxnSpPr>
          <p:cNvPr id="18" name="Straight Connector 17"/>
          <p:cNvCxnSpPr/>
          <p:nvPr userDrawn="1"/>
        </p:nvCxnSpPr>
        <p:spPr>
          <a:xfrm>
            <a:off x="13763608" y="7527341"/>
            <a:ext cx="0" cy="219456"/>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9" name="Title Placeholder 1"/>
          <p:cNvSpPr>
            <a:spLocks noGrp="1"/>
          </p:cNvSpPr>
          <p:nvPr>
            <p:ph type="title"/>
          </p:nvPr>
        </p:nvSpPr>
        <p:spPr>
          <a:xfrm>
            <a:off x="438912" y="241402"/>
            <a:ext cx="10607040" cy="1042416"/>
          </a:xfrm>
          <a:prstGeom prst="rect">
            <a:avLst/>
          </a:prstGeom>
        </p:spPr>
        <p:txBody>
          <a:bodyPr vert="horz" lIns="0" tIns="0" rIns="0" bIns="0" rtlCol="0" anchor="b" anchorCtr="0">
            <a:noAutofit/>
          </a:bodyPr>
          <a:lstStyle/>
          <a:p>
            <a:r>
              <a:rPr lang="en-US"/>
              <a:t>Click to edit Master title style</a:t>
            </a:r>
          </a:p>
        </p:txBody>
      </p:sp>
      <p:sp>
        <p:nvSpPr>
          <p:cNvPr id="20" name="Content Placeholder 2"/>
          <p:cNvSpPr>
            <a:spLocks noGrp="1"/>
          </p:cNvSpPr>
          <p:nvPr>
            <p:ph idx="1"/>
          </p:nvPr>
        </p:nvSpPr>
        <p:spPr>
          <a:xfrm>
            <a:off x="438912" y="1755652"/>
            <a:ext cx="13752576" cy="1743246"/>
          </a:xfrm>
        </p:spPr>
        <p:txBody>
          <a:bodyPr lIns="0" tIns="0" rIns="0" bIns="0">
            <a:spAutoFit/>
          </a:bodyPr>
          <a:lstStyle>
            <a:lvl1pPr marL="411452" indent="-411452">
              <a:buSzPct val="100000"/>
              <a:buFontTx/>
              <a:buBlip>
                <a:blip r:embed="rId2"/>
              </a:buBlip>
              <a:defRPr sz="2400">
                <a:latin typeface="Arial"/>
                <a:cs typeface="Arial"/>
              </a:defRPr>
            </a:lvl1pPr>
            <a:lvl2pPr marL="891482" indent="-342880">
              <a:buSzPct val="100000"/>
              <a:buFontTx/>
              <a:buBlip>
                <a:blip r:embed="rId3"/>
              </a:buBlip>
              <a:defRPr sz="2160">
                <a:latin typeface="Arial"/>
                <a:cs typeface="Arial"/>
              </a:defRPr>
            </a:lvl2pPr>
            <a:lvl3pPr marL="1371510" indent="-274302">
              <a:buSzPct val="100000"/>
              <a:buFontTx/>
              <a:buBlip>
                <a:blip r:embed="rId4"/>
              </a:buBlip>
              <a:defRPr sz="1920">
                <a:latin typeface="Arial"/>
                <a:cs typeface="Arial"/>
              </a:defRPr>
            </a:lvl3pPr>
            <a:lvl4pPr marL="1920115" indent="-274302">
              <a:buSzPct val="100000"/>
              <a:buFontTx/>
              <a:buBlip>
                <a:blip r:embed="rId5"/>
              </a:buBlip>
              <a:defRPr sz="1680">
                <a:latin typeface="Arial"/>
                <a:cs typeface="Arial"/>
              </a:defRPr>
            </a:lvl4pPr>
            <a:lvl5pPr marL="2468720" indent="-274302">
              <a:buSzPct val="100000"/>
              <a:buFontTx/>
              <a:buBlip>
                <a:blip r:embed="rId2"/>
              </a:buBlip>
              <a:defRPr sz="1680">
                <a:latin typeface="Arial"/>
                <a:cs typeface="Arial"/>
              </a:defRPr>
            </a:lvl5pPr>
            <a:lvl6pPr marL="2743022"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336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3B1631D2-CEB1-4D3D-A00B-A2234314B65F}" type="datetime1">
              <a:rPr lang="en-US" smtClean="0"/>
              <a:t>6/21/2021</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259038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 Content">
    <p:spTree>
      <p:nvGrpSpPr>
        <p:cNvPr id="1" name=""/>
        <p:cNvGrpSpPr/>
        <p:nvPr/>
      </p:nvGrpSpPr>
      <p:grpSpPr>
        <a:xfrm>
          <a:off x="0" y="0"/>
          <a:ext cx="0" cy="0"/>
          <a:chOff x="0" y="0"/>
          <a:chExt cx="0" cy="0"/>
        </a:xfrm>
      </p:grpSpPr>
      <p:sp>
        <p:nvSpPr>
          <p:cNvPr id="12" name="Rectangle 11"/>
          <p:cNvSpPr/>
          <p:nvPr userDrawn="1"/>
        </p:nvSpPr>
        <p:spPr>
          <a:xfrm>
            <a:off x="0" y="1470355"/>
            <a:ext cx="14630400" cy="64849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ln>
                <a:noFill/>
              </a:ln>
              <a:solidFill>
                <a:schemeClr val="bg1"/>
              </a:solidFill>
            </a:endParaRPr>
          </a:p>
        </p:txBody>
      </p:sp>
      <p:sp>
        <p:nvSpPr>
          <p:cNvPr id="11" name="Footer Placeholder 10"/>
          <p:cNvSpPr>
            <a:spLocks noGrp="1"/>
          </p:cNvSpPr>
          <p:nvPr>
            <p:ph type="ftr" sz="quarter" idx="12"/>
          </p:nvPr>
        </p:nvSpPr>
        <p:spPr>
          <a:xfrm>
            <a:off x="4389120" y="7406649"/>
            <a:ext cx="5852160" cy="438150"/>
          </a:xfrm>
        </p:spPr>
        <p:txBody>
          <a:bodyPr lIns="0" tIns="0" rIns="0" bIns="0"/>
          <a:lstStyle>
            <a:lvl1pPr>
              <a:defRPr sz="1080">
                <a:latin typeface="Arial"/>
                <a:cs typeface="Arial"/>
              </a:defRPr>
            </a:lvl1pPr>
          </a:lstStyle>
          <a:p>
            <a:r>
              <a:rPr lang="en-US"/>
              <a:t>BUSINESS SENSITIVE</a:t>
            </a:r>
          </a:p>
        </p:txBody>
      </p:sp>
      <p:sp>
        <p:nvSpPr>
          <p:cNvPr id="16" name="Date Placeholder 3"/>
          <p:cNvSpPr>
            <a:spLocks noGrp="1"/>
          </p:cNvSpPr>
          <p:nvPr>
            <p:ph type="dt" sz="half" idx="2"/>
          </p:nvPr>
        </p:nvSpPr>
        <p:spPr>
          <a:xfrm>
            <a:off x="10972800" y="7406649"/>
            <a:ext cx="2560320" cy="438150"/>
          </a:xfrm>
          <a:prstGeom prst="rect">
            <a:avLst/>
          </a:prstGeom>
        </p:spPr>
        <p:txBody>
          <a:bodyPr vert="horz" lIns="0" tIns="0" rIns="0" bIns="0" rtlCol="0" anchor="ctr"/>
          <a:lstStyle>
            <a:lvl1pPr algn="r">
              <a:defRPr sz="1080">
                <a:solidFill>
                  <a:srgbClr val="707276"/>
                </a:solidFill>
                <a:latin typeface="Arial"/>
                <a:cs typeface="Arial"/>
              </a:defRPr>
            </a:lvl1pPr>
          </a:lstStyle>
          <a:p>
            <a:fld id="{54917259-15A4-4AD0-9A93-E86D3473B6F7}" type="datetime1">
              <a:rPr lang="en-US" smtClean="0"/>
              <a:t>6/21/2021</a:t>
            </a:fld>
            <a:endParaRPr lang="en-US"/>
          </a:p>
        </p:txBody>
      </p:sp>
      <p:sp>
        <p:nvSpPr>
          <p:cNvPr id="17" name="Slide Number Placeholder 5"/>
          <p:cNvSpPr>
            <a:spLocks noGrp="1"/>
          </p:cNvSpPr>
          <p:nvPr>
            <p:ph type="sldNum" sz="quarter" idx="4"/>
          </p:nvPr>
        </p:nvSpPr>
        <p:spPr>
          <a:xfrm>
            <a:off x="13986664" y="7406649"/>
            <a:ext cx="482803" cy="438150"/>
          </a:xfrm>
          <a:prstGeom prst="rect">
            <a:avLst/>
          </a:prstGeom>
        </p:spPr>
        <p:txBody>
          <a:bodyPr lIns="0" tIns="0" bIns="0" anchor="ctr" anchorCtr="0"/>
          <a:lstStyle>
            <a:lvl1pPr algn="l">
              <a:defRPr sz="1080" b="1">
                <a:solidFill>
                  <a:srgbClr val="707276"/>
                </a:solidFill>
                <a:latin typeface="Arial"/>
                <a:cs typeface="Arial"/>
              </a:defRPr>
            </a:lvl1pPr>
          </a:lstStyle>
          <a:p>
            <a:fld id="{03722D57-58D6-9447-A6D5-A97F6C35A8FB}" type="slidenum">
              <a:rPr lang="en-US" smtClean="0"/>
              <a:pPr/>
              <a:t>‹#›</a:t>
            </a:fld>
            <a:endParaRPr lang="en-US"/>
          </a:p>
        </p:txBody>
      </p:sp>
      <p:cxnSp>
        <p:nvCxnSpPr>
          <p:cNvPr id="18" name="Straight Connector 17"/>
          <p:cNvCxnSpPr/>
          <p:nvPr userDrawn="1"/>
        </p:nvCxnSpPr>
        <p:spPr>
          <a:xfrm>
            <a:off x="13763608" y="7527341"/>
            <a:ext cx="0" cy="219456"/>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9" name="Title Placeholder 1"/>
          <p:cNvSpPr>
            <a:spLocks noGrp="1"/>
          </p:cNvSpPr>
          <p:nvPr>
            <p:ph type="title"/>
          </p:nvPr>
        </p:nvSpPr>
        <p:spPr>
          <a:xfrm>
            <a:off x="438912" y="241402"/>
            <a:ext cx="10607040" cy="1042416"/>
          </a:xfrm>
          <a:prstGeom prst="rect">
            <a:avLst/>
          </a:prstGeom>
        </p:spPr>
        <p:txBody>
          <a:bodyPr vert="horz" lIns="0" tIns="0" rIns="0" bIns="0" rtlCol="0" anchor="b" anchorCtr="0">
            <a:noAutofit/>
          </a:bodyPr>
          <a:lstStyle/>
          <a:p>
            <a:r>
              <a:rPr lang="en-US"/>
              <a:t>Click to edit Master title style</a:t>
            </a:r>
          </a:p>
        </p:txBody>
      </p:sp>
      <p:sp>
        <p:nvSpPr>
          <p:cNvPr id="20" name="Content Placeholder 2"/>
          <p:cNvSpPr>
            <a:spLocks noGrp="1"/>
          </p:cNvSpPr>
          <p:nvPr>
            <p:ph idx="1"/>
          </p:nvPr>
        </p:nvSpPr>
        <p:spPr>
          <a:xfrm>
            <a:off x="438912" y="1755656"/>
            <a:ext cx="13752576" cy="1743246"/>
          </a:xfrm>
        </p:spPr>
        <p:txBody>
          <a:bodyPr lIns="0" tIns="0" rIns="0" bIns="0">
            <a:spAutoFit/>
          </a:bodyPr>
          <a:lstStyle>
            <a:lvl1pPr marL="411452" indent="-411452">
              <a:buSzPct val="100000"/>
              <a:buFontTx/>
              <a:buBlip>
                <a:blip r:embed="rId2"/>
              </a:buBlip>
              <a:defRPr sz="2400">
                <a:latin typeface="Arial"/>
                <a:cs typeface="Arial"/>
              </a:defRPr>
            </a:lvl1pPr>
            <a:lvl2pPr marL="891482" indent="-342880">
              <a:buSzPct val="100000"/>
              <a:buFontTx/>
              <a:buBlip>
                <a:blip r:embed="rId3"/>
              </a:buBlip>
              <a:defRPr sz="2160">
                <a:latin typeface="Arial"/>
                <a:cs typeface="Arial"/>
              </a:defRPr>
            </a:lvl2pPr>
            <a:lvl3pPr marL="1371510" indent="-274302">
              <a:buSzPct val="100000"/>
              <a:buFontTx/>
              <a:buBlip>
                <a:blip r:embed="rId4"/>
              </a:buBlip>
              <a:defRPr sz="1920">
                <a:latin typeface="Arial"/>
                <a:cs typeface="Arial"/>
              </a:defRPr>
            </a:lvl3pPr>
            <a:lvl4pPr marL="1920115" indent="-274302">
              <a:buSzPct val="100000"/>
              <a:buFontTx/>
              <a:buBlip>
                <a:blip r:embed="rId5"/>
              </a:buBlip>
              <a:defRPr sz="1680">
                <a:latin typeface="Arial"/>
                <a:cs typeface="Arial"/>
              </a:defRPr>
            </a:lvl4pPr>
            <a:lvl5pPr marL="2468720" indent="-274302">
              <a:buSzPct val="100000"/>
              <a:buFontTx/>
              <a:buBlip>
                <a:blip r:embed="rId2"/>
              </a:buBlip>
              <a:defRPr sz="1680">
                <a:latin typeface="Arial"/>
                <a:cs typeface="Arial"/>
              </a:defRPr>
            </a:lvl5pPr>
            <a:lvl6pPr marL="2743022"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5777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 Content">
    <p:spTree>
      <p:nvGrpSpPr>
        <p:cNvPr id="1" name=""/>
        <p:cNvGrpSpPr/>
        <p:nvPr/>
      </p:nvGrpSpPr>
      <p:grpSpPr>
        <a:xfrm>
          <a:off x="0" y="0"/>
          <a:ext cx="0" cy="0"/>
          <a:chOff x="0" y="0"/>
          <a:chExt cx="0" cy="0"/>
        </a:xfrm>
      </p:grpSpPr>
      <p:sp>
        <p:nvSpPr>
          <p:cNvPr id="12" name="Rectangle 11"/>
          <p:cNvSpPr/>
          <p:nvPr userDrawn="1"/>
        </p:nvSpPr>
        <p:spPr>
          <a:xfrm>
            <a:off x="0" y="1470355"/>
            <a:ext cx="14630400" cy="64849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ln>
                <a:noFill/>
              </a:ln>
              <a:solidFill>
                <a:schemeClr val="bg1"/>
              </a:solidFill>
            </a:endParaRPr>
          </a:p>
        </p:txBody>
      </p:sp>
      <p:sp>
        <p:nvSpPr>
          <p:cNvPr id="11" name="Footer Placeholder 10"/>
          <p:cNvSpPr>
            <a:spLocks noGrp="1"/>
          </p:cNvSpPr>
          <p:nvPr>
            <p:ph type="ftr" sz="quarter" idx="12"/>
          </p:nvPr>
        </p:nvSpPr>
        <p:spPr>
          <a:xfrm>
            <a:off x="4389120" y="7406649"/>
            <a:ext cx="5852160" cy="438150"/>
          </a:xfrm>
        </p:spPr>
        <p:txBody>
          <a:bodyPr lIns="0" tIns="0" rIns="0" bIns="0"/>
          <a:lstStyle>
            <a:lvl1pPr>
              <a:defRPr sz="1080">
                <a:latin typeface="Arial"/>
                <a:cs typeface="Arial"/>
              </a:defRPr>
            </a:lvl1pPr>
          </a:lstStyle>
          <a:p>
            <a:r>
              <a:rPr lang="en-US"/>
              <a:t>BUSINESS SENSITIVE</a:t>
            </a:r>
          </a:p>
        </p:txBody>
      </p:sp>
      <p:sp>
        <p:nvSpPr>
          <p:cNvPr id="16" name="Date Placeholder 3"/>
          <p:cNvSpPr>
            <a:spLocks noGrp="1"/>
          </p:cNvSpPr>
          <p:nvPr>
            <p:ph type="dt" sz="half" idx="2"/>
          </p:nvPr>
        </p:nvSpPr>
        <p:spPr>
          <a:xfrm>
            <a:off x="10972800" y="7406649"/>
            <a:ext cx="2560320" cy="438150"/>
          </a:xfrm>
          <a:prstGeom prst="rect">
            <a:avLst/>
          </a:prstGeom>
        </p:spPr>
        <p:txBody>
          <a:bodyPr vert="horz" lIns="0" tIns="0" rIns="0" bIns="0" rtlCol="0" anchor="ctr"/>
          <a:lstStyle>
            <a:lvl1pPr algn="r">
              <a:defRPr sz="1080">
                <a:solidFill>
                  <a:srgbClr val="707276"/>
                </a:solidFill>
                <a:latin typeface="Arial"/>
                <a:cs typeface="Arial"/>
              </a:defRPr>
            </a:lvl1pPr>
          </a:lstStyle>
          <a:p>
            <a:fld id="{EFF481F0-21C1-417F-8362-41E60FDE43EB}" type="datetime1">
              <a:rPr lang="en-US" smtClean="0"/>
              <a:t>6/21/2021</a:t>
            </a:fld>
            <a:endParaRPr lang="en-US"/>
          </a:p>
        </p:txBody>
      </p:sp>
      <p:sp>
        <p:nvSpPr>
          <p:cNvPr id="17" name="Slide Number Placeholder 5"/>
          <p:cNvSpPr>
            <a:spLocks noGrp="1"/>
          </p:cNvSpPr>
          <p:nvPr>
            <p:ph type="sldNum" sz="quarter" idx="4"/>
          </p:nvPr>
        </p:nvSpPr>
        <p:spPr>
          <a:xfrm>
            <a:off x="13986664" y="7406649"/>
            <a:ext cx="482803" cy="438150"/>
          </a:xfrm>
          <a:prstGeom prst="rect">
            <a:avLst/>
          </a:prstGeom>
        </p:spPr>
        <p:txBody>
          <a:bodyPr lIns="0" tIns="0" bIns="0" anchor="ctr" anchorCtr="0"/>
          <a:lstStyle>
            <a:lvl1pPr algn="l">
              <a:defRPr sz="1080" b="1">
                <a:solidFill>
                  <a:srgbClr val="707276"/>
                </a:solidFill>
                <a:latin typeface="Arial"/>
                <a:cs typeface="Arial"/>
              </a:defRPr>
            </a:lvl1pPr>
          </a:lstStyle>
          <a:p>
            <a:fld id="{03722D57-58D6-9447-A6D5-A97F6C35A8FB}" type="slidenum">
              <a:rPr lang="en-US" smtClean="0"/>
              <a:pPr/>
              <a:t>‹#›</a:t>
            </a:fld>
            <a:endParaRPr lang="en-US"/>
          </a:p>
        </p:txBody>
      </p:sp>
      <p:cxnSp>
        <p:nvCxnSpPr>
          <p:cNvPr id="18" name="Straight Connector 17"/>
          <p:cNvCxnSpPr/>
          <p:nvPr userDrawn="1"/>
        </p:nvCxnSpPr>
        <p:spPr>
          <a:xfrm>
            <a:off x="13763608" y="7527341"/>
            <a:ext cx="0" cy="219456"/>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9" name="Title Placeholder 1"/>
          <p:cNvSpPr>
            <a:spLocks noGrp="1"/>
          </p:cNvSpPr>
          <p:nvPr>
            <p:ph type="title"/>
          </p:nvPr>
        </p:nvSpPr>
        <p:spPr>
          <a:xfrm>
            <a:off x="438912" y="241402"/>
            <a:ext cx="10607040" cy="1042416"/>
          </a:xfrm>
          <a:prstGeom prst="rect">
            <a:avLst/>
          </a:prstGeom>
        </p:spPr>
        <p:txBody>
          <a:bodyPr vert="horz" lIns="0" tIns="0" rIns="0" bIns="0" rtlCol="0" anchor="b" anchorCtr="0">
            <a:noAutofit/>
          </a:bodyPr>
          <a:lstStyle/>
          <a:p>
            <a:r>
              <a:rPr lang="en-US"/>
              <a:t>Click to edit Master title style</a:t>
            </a:r>
          </a:p>
        </p:txBody>
      </p:sp>
      <p:sp>
        <p:nvSpPr>
          <p:cNvPr id="20" name="Content Placeholder 2"/>
          <p:cNvSpPr>
            <a:spLocks noGrp="1"/>
          </p:cNvSpPr>
          <p:nvPr>
            <p:ph idx="1"/>
          </p:nvPr>
        </p:nvSpPr>
        <p:spPr>
          <a:xfrm>
            <a:off x="438912" y="1755656"/>
            <a:ext cx="13752576" cy="1743246"/>
          </a:xfrm>
        </p:spPr>
        <p:txBody>
          <a:bodyPr lIns="0" tIns="0" rIns="0" bIns="0">
            <a:spAutoFit/>
          </a:bodyPr>
          <a:lstStyle>
            <a:lvl1pPr marL="411452" indent="-411452">
              <a:buSzPct val="100000"/>
              <a:buFontTx/>
              <a:buBlip>
                <a:blip r:embed="rId2"/>
              </a:buBlip>
              <a:defRPr sz="2400">
                <a:latin typeface="Arial"/>
                <a:cs typeface="Arial"/>
              </a:defRPr>
            </a:lvl1pPr>
            <a:lvl2pPr marL="891482" indent="-342880">
              <a:buSzPct val="100000"/>
              <a:buFontTx/>
              <a:buBlip>
                <a:blip r:embed="rId3"/>
              </a:buBlip>
              <a:defRPr sz="2160">
                <a:latin typeface="Arial"/>
                <a:cs typeface="Arial"/>
              </a:defRPr>
            </a:lvl2pPr>
            <a:lvl3pPr marL="1371510" indent="-274302">
              <a:buSzPct val="100000"/>
              <a:buFontTx/>
              <a:buBlip>
                <a:blip r:embed="rId4"/>
              </a:buBlip>
              <a:defRPr sz="1920">
                <a:latin typeface="Arial"/>
                <a:cs typeface="Arial"/>
              </a:defRPr>
            </a:lvl3pPr>
            <a:lvl4pPr marL="1920115" indent="-274302">
              <a:buSzPct val="100000"/>
              <a:buFontTx/>
              <a:buBlip>
                <a:blip r:embed="rId5"/>
              </a:buBlip>
              <a:defRPr sz="1680">
                <a:latin typeface="Arial"/>
                <a:cs typeface="Arial"/>
              </a:defRPr>
            </a:lvl4pPr>
            <a:lvl5pPr marL="2468720" indent="-274302">
              <a:buSzPct val="100000"/>
              <a:buFontTx/>
              <a:buBlip>
                <a:blip r:embed="rId2"/>
              </a:buBlip>
              <a:defRPr sz="1680">
                <a:latin typeface="Arial"/>
                <a:cs typeface="Arial"/>
              </a:defRPr>
            </a:lvl5pPr>
            <a:lvl6pPr marL="2743022"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32094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Line Title + 2-Column Comparison">
    <p:spTree>
      <p:nvGrpSpPr>
        <p:cNvPr id="1" name=""/>
        <p:cNvGrpSpPr/>
        <p:nvPr/>
      </p:nvGrpSpPr>
      <p:grpSpPr>
        <a:xfrm>
          <a:off x="0" y="0"/>
          <a:ext cx="0" cy="0"/>
          <a:chOff x="0" y="0"/>
          <a:chExt cx="0" cy="0"/>
        </a:xfrm>
      </p:grpSpPr>
      <p:sp>
        <p:nvSpPr>
          <p:cNvPr id="13" name="Rectangle 12"/>
          <p:cNvSpPr/>
          <p:nvPr userDrawn="1"/>
        </p:nvSpPr>
        <p:spPr>
          <a:xfrm>
            <a:off x="0" y="1185062"/>
            <a:ext cx="14630400" cy="70445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92">
              <a:solidFill>
                <a:prstClr val="white"/>
              </a:solidFill>
            </a:endParaRPr>
          </a:p>
        </p:txBody>
      </p:sp>
      <p:sp>
        <p:nvSpPr>
          <p:cNvPr id="10" name="Title 1"/>
          <p:cNvSpPr>
            <a:spLocks noGrp="1"/>
          </p:cNvSpPr>
          <p:nvPr>
            <p:ph type="title"/>
          </p:nvPr>
        </p:nvSpPr>
        <p:spPr>
          <a:xfrm>
            <a:off x="731520" y="427937"/>
            <a:ext cx="10607040" cy="746150"/>
          </a:xfrm>
        </p:spPr>
        <p:txBody>
          <a:bodyPr lIns="0" tIns="0" rIns="0" bIns="0" anchor="t">
            <a:spAutoFit/>
          </a:bodyPr>
          <a:lstStyle>
            <a:lvl1pPr algn="l">
              <a:defRPr sz="3000" b="1">
                <a:solidFill>
                  <a:srgbClr val="FFFFFF"/>
                </a:solidFill>
                <a:latin typeface="Arial"/>
                <a:cs typeface="Arial"/>
              </a:defRPr>
            </a:lvl1pPr>
          </a:lstStyle>
          <a:p>
            <a:r>
              <a:rPr lang="en-US"/>
              <a:t>Click to edit Master title style</a:t>
            </a:r>
          </a:p>
        </p:txBody>
      </p:sp>
      <p:sp>
        <p:nvSpPr>
          <p:cNvPr id="11" name="Text Placeholder 2"/>
          <p:cNvSpPr>
            <a:spLocks noGrp="1"/>
          </p:cNvSpPr>
          <p:nvPr>
            <p:ph type="body" idx="1"/>
          </p:nvPr>
        </p:nvSpPr>
        <p:spPr>
          <a:xfrm>
            <a:off x="731520" y="1645920"/>
            <a:ext cx="6217920" cy="768096"/>
          </a:xfrm>
        </p:spPr>
        <p:txBody>
          <a:bodyPr lIns="0" tIns="0" rIns="0" bIns="0" anchor="t">
            <a:spAutoFit/>
          </a:bodyPr>
          <a:lstStyle>
            <a:lvl1pPr marL="0" indent="0">
              <a:buNone/>
              <a:defRPr sz="2400" b="1">
                <a:latin typeface="Arial"/>
                <a:cs typeface="Arial"/>
              </a:defRPr>
            </a:lvl1pPr>
            <a:lvl2pPr marL="548618" indent="0">
              <a:buNone/>
              <a:defRPr sz="2400" b="1"/>
            </a:lvl2pPr>
            <a:lvl3pPr marL="1097236" indent="0">
              <a:buNone/>
              <a:defRPr sz="2160" b="1"/>
            </a:lvl3pPr>
            <a:lvl4pPr marL="1645854" indent="0">
              <a:buNone/>
              <a:defRPr sz="1920" b="1"/>
            </a:lvl4pPr>
            <a:lvl5pPr marL="2194472" indent="0">
              <a:buNone/>
              <a:defRPr sz="1920" b="1"/>
            </a:lvl5pPr>
            <a:lvl6pPr marL="2743091" indent="0">
              <a:buNone/>
              <a:defRPr sz="1920" b="1"/>
            </a:lvl6pPr>
            <a:lvl7pPr marL="3291708" indent="0">
              <a:buNone/>
              <a:defRPr sz="1920" b="1"/>
            </a:lvl7pPr>
            <a:lvl8pPr marL="3840326" indent="0">
              <a:buNone/>
              <a:defRPr sz="1920" b="1"/>
            </a:lvl8pPr>
            <a:lvl9pPr marL="4388945" indent="0">
              <a:buNone/>
              <a:defRPr sz="1920" b="1"/>
            </a:lvl9pPr>
          </a:lstStyle>
          <a:p>
            <a:pPr lvl="0"/>
            <a:r>
              <a:rPr lang="en-US"/>
              <a:t>Click to edit Master text styles</a:t>
            </a:r>
          </a:p>
        </p:txBody>
      </p:sp>
      <p:sp>
        <p:nvSpPr>
          <p:cNvPr id="20" name="Text Placeholder 4"/>
          <p:cNvSpPr>
            <a:spLocks noGrp="1"/>
          </p:cNvSpPr>
          <p:nvPr>
            <p:ph type="body" sz="quarter" idx="3"/>
          </p:nvPr>
        </p:nvSpPr>
        <p:spPr>
          <a:xfrm>
            <a:off x="7680960" y="1645919"/>
            <a:ext cx="6217920" cy="768096"/>
          </a:xfrm>
        </p:spPr>
        <p:txBody>
          <a:bodyPr lIns="0" tIns="0" rIns="0" bIns="0" anchor="t">
            <a:spAutoFit/>
          </a:bodyPr>
          <a:lstStyle>
            <a:lvl1pPr marL="0" indent="0">
              <a:buNone/>
              <a:defRPr sz="2400" b="1">
                <a:latin typeface="Arial"/>
                <a:cs typeface="Arial"/>
              </a:defRPr>
            </a:lvl1pPr>
            <a:lvl2pPr marL="548618" indent="0">
              <a:buNone/>
              <a:defRPr sz="2400" b="1"/>
            </a:lvl2pPr>
            <a:lvl3pPr marL="1097236" indent="0">
              <a:buNone/>
              <a:defRPr sz="2160" b="1"/>
            </a:lvl3pPr>
            <a:lvl4pPr marL="1645854" indent="0">
              <a:buNone/>
              <a:defRPr sz="1920" b="1"/>
            </a:lvl4pPr>
            <a:lvl5pPr marL="2194472" indent="0">
              <a:buNone/>
              <a:defRPr sz="1920" b="1"/>
            </a:lvl5pPr>
            <a:lvl6pPr marL="2743091" indent="0">
              <a:buNone/>
              <a:defRPr sz="1920" b="1"/>
            </a:lvl6pPr>
            <a:lvl7pPr marL="3291708" indent="0">
              <a:buNone/>
              <a:defRPr sz="1920" b="1"/>
            </a:lvl7pPr>
            <a:lvl8pPr marL="3840326" indent="0">
              <a:buNone/>
              <a:defRPr sz="1920" b="1"/>
            </a:lvl8pPr>
            <a:lvl9pPr marL="4388945" indent="0">
              <a:buNone/>
              <a:defRPr sz="1920" b="1"/>
            </a:lvl9pPr>
          </a:lstStyle>
          <a:p>
            <a:pPr lvl="0"/>
            <a:r>
              <a:rPr lang="en-US"/>
              <a:t>Click to edit Master text styles</a:t>
            </a:r>
          </a:p>
        </p:txBody>
      </p:sp>
      <p:sp>
        <p:nvSpPr>
          <p:cNvPr id="22" name="Date Placeholder 6"/>
          <p:cNvSpPr>
            <a:spLocks noGrp="1"/>
          </p:cNvSpPr>
          <p:nvPr>
            <p:ph type="dt" sz="half" idx="10"/>
          </p:nvPr>
        </p:nvSpPr>
        <p:spPr>
          <a:xfrm>
            <a:off x="731520" y="7627622"/>
            <a:ext cx="3413760" cy="438150"/>
          </a:xfrm>
        </p:spPr>
        <p:txBody>
          <a:bodyPr lIns="0" tIns="0" rIns="0" bIns="0"/>
          <a:lstStyle>
            <a:lvl1pPr>
              <a:defRPr sz="1080">
                <a:latin typeface="Arial"/>
                <a:cs typeface="Arial"/>
              </a:defRPr>
            </a:lvl1pPr>
          </a:lstStyle>
          <a:p>
            <a:fld id="{BEA07A7E-0E00-4F4D-A214-CF3F681B1B21}" type="datetime1">
              <a:rPr lang="en-US" smtClean="0"/>
              <a:t>6/21/2021</a:t>
            </a:fld>
            <a:endParaRPr lang="en-US"/>
          </a:p>
        </p:txBody>
      </p:sp>
      <p:sp>
        <p:nvSpPr>
          <p:cNvPr id="23" name="Footer Placeholder 7"/>
          <p:cNvSpPr>
            <a:spLocks noGrp="1"/>
          </p:cNvSpPr>
          <p:nvPr>
            <p:ph type="ftr" sz="quarter" idx="11"/>
          </p:nvPr>
        </p:nvSpPr>
        <p:spPr>
          <a:xfrm>
            <a:off x="4998720" y="7627622"/>
            <a:ext cx="4632960" cy="438150"/>
          </a:xfrm>
        </p:spPr>
        <p:txBody>
          <a:bodyPr lIns="0" tIns="0" rIns="0" bIns="0"/>
          <a:lstStyle>
            <a:lvl1pPr>
              <a:defRPr sz="1080">
                <a:latin typeface="Arial"/>
                <a:cs typeface="Arial"/>
              </a:defRPr>
            </a:lvl1pPr>
          </a:lstStyle>
          <a:p>
            <a:r>
              <a:rPr lang="en-US"/>
              <a:t>BUSINESS SENSITIVE</a:t>
            </a:r>
          </a:p>
        </p:txBody>
      </p:sp>
      <p:sp>
        <p:nvSpPr>
          <p:cNvPr id="24" name="Slide Number Placeholder 8"/>
          <p:cNvSpPr>
            <a:spLocks noGrp="1"/>
          </p:cNvSpPr>
          <p:nvPr>
            <p:ph type="sldNum" sz="quarter" idx="12"/>
          </p:nvPr>
        </p:nvSpPr>
        <p:spPr>
          <a:xfrm>
            <a:off x="10485120" y="7627622"/>
            <a:ext cx="3413760" cy="438150"/>
          </a:xfrm>
        </p:spPr>
        <p:txBody>
          <a:bodyPr lIns="0" tIns="0" rIns="0" bIns="0"/>
          <a:lstStyle>
            <a:lvl1pPr>
              <a:defRPr sz="1080">
                <a:latin typeface="Arial"/>
                <a:cs typeface="Arial"/>
              </a:defRPr>
            </a:lvl1pPr>
          </a:lstStyle>
          <a:p>
            <a:fld id="{03722D57-58D6-9447-A6D5-A97F6C35A8FB}" type="slidenum">
              <a:rPr lang="en-US" smtClean="0"/>
              <a:pPr/>
              <a:t>‹#›</a:t>
            </a:fld>
            <a:endParaRPr lang="en-US"/>
          </a:p>
        </p:txBody>
      </p:sp>
      <p:sp>
        <p:nvSpPr>
          <p:cNvPr id="16" name="Content Placeholder 2"/>
          <p:cNvSpPr>
            <a:spLocks noGrp="1"/>
          </p:cNvSpPr>
          <p:nvPr>
            <p:ph idx="15"/>
          </p:nvPr>
        </p:nvSpPr>
        <p:spPr>
          <a:xfrm>
            <a:off x="731520" y="2471089"/>
            <a:ext cx="6217920" cy="4937760"/>
          </a:xfrm>
        </p:spPr>
        <p:txBody>
          <a:bodyPr lIns="0" tIns="0" rIns="0" bIns="0">
            <a:spAutoFit/>
          </a:bodyPr>
          <a:lstStyle>
            <a:lvl1pPr marL="411463" indent="-411463">
              <a:buSzPct val="100000"/>
              <a:buFontTx/>
              <a:buBlip>
                <a:blip r:embed="rId2"/>
              </a:buBlip>
              <a:defRPr sz="2400">
                <a:latin typeface="Arial"/>
                <a:cs typeface="Arial"/>
              </a:defRPr>
            </a:lvl1pPr>
            <a:lvl2pPr marL="891504" indent="-342887">
              <a:buSzPct val="100000"/>
              <a:buFontTx/>
              <a:buBlip>
                <a:blip r:embed="rId3"/>
              </a:buBlip>
              <a:defRPr sz="2160">
                <a:latin typeface="Arial"/>
                <a:cs typeface="Arial"/>
              </a:defRPr>
            </a:lvl2pPr>
            <a:lvl3pPr marL="1371545" indent="-274309">
              <a:buSzPct val="100000"/>
              <a:buFontTx/>
              <a:buBlip>
                <a:blip r:embed="rId4"/>
              </a:buBlip>
              <a:defRPr sz="1920">
                <a:latin typeface="Arial"/>
                <a:cs typeface="Arial"/>
              </a:defRPr>
            </a:lvl3pPr>
            <a:lvl4pPr marL="1920163" indent="-274309">
              <a:buSzPct val="100000"/>
              <a:buFontTx/>
              <a:buBlip>
                <a:blip r:embed="rId5"/>
              </a:buBlip>
              <a:defRPr sz="1680">
                <a:latin typeface="Arial"/>
                <a:cs typeface="Arial"/>
              </a:defRPr>
            </a:lvl4pPr>
            <a:lvl5pPr marL="2468782" indent="-274309">
              <a:buSzPct val="100000"/>
              <a:buFontTx/>
              <a:buBlip>
                <a:blip r:embed="rId2"/>
              </a:buBlip>
              <a:defRPr sz="168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p:cNvSpPr>
            <a:spLocks noGrp="1"/>
          </p:cNvSpPr>
          <p:nvPr>
            <p:ph idx="16"/>
          </p:nvPr>
        </p:nvSpPr>
        <p:spPr>
          <a:xfrm>
            <a:off x="7680960" y="2468116"/>
            <a:ext cx="6217920" cy="4937760"/>
          </a:xfrm>
        </p:spPr>
        <p:txBody>
          <a:bodyPr lIns="0" tIns="0" rIns="0" bIns="0">
            <a:spAutoFit/>
          </a:bodyPr>
          <a:lstStyle>
            <a:lvl1pPr marL="411463" indent="-411463">
              <a:buSzPct val="100000"/>
              <a:buFontTx/>
              <a:buBlip>
                <a:blip r:embed="rId2"/>
              </a:buBlip>
              <a:defRPr sz="2400">
                <a:latin typeface="Arial"/>
                <a:cs typeface="Arial"/>
              </a:defRPr>
            </a:lvl1pPr>
            <a:lvl2pPr marL="891504" indent="-342887">
              <a:buSzPct val="100000"/>
              <a:buFontTx/>
              <a:buBlip>
                <a:blip r:embed="rId3"/>
              </a:buBlip>
              <a:defRPr sz="2160">
                <a:latin typeface="Arial"/>
                <a:cs typeface="Arial"/>
              </a:defRPr>
            </a:lvl2pPr>
            <a:lvl3pPr marL="1371545" indent="-274309">
              <a:buSzPct val="100000"/>
              <a:buFontTx/>
              <a:buBlip>
                <a:blip r:embed="rId4"/>
              </a:buBlip>
              <a:defRPr sz="1920">
                <a:latin typeface="Arial"/>
                <a:cs typeface="Arial"/>
              </a:defRPr>
            </a:lvl3pPr>
            <a:lvl4pPr marL="1920163" indent="-274309">
              <a:buSzPct val="100000"/>
              <a:buFontTx/>
              <a:buBlip>
                <a:blip r:embed="rId5"/>
              </a:buBlip>
              <a:defRPr sz="1680">
                <a:latin typeface="Arial"/>
                <a:cs typeface="Arial"/>
              </a:defRPr>
            </a:lvl4pPr>
            <a:lvl5pPr marL="2468782" indent="-274309">
              <a:buSzPct val="100000"/>
              <a:buFontTx/>
              <a:buBlip>
                <a:blip r:embed="rId2"/>
              </a:buBlip>
              <a:defRPr sz="168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631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ull-Color Backgroun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389120" y="7627622"/>
            <a:ext cx="5852160" cy="438150"/>
          </a:xfrm>
          <a:prstGeom prst="rect">
            <a:avLst/>
          </a:prstGeom>
        </p:spPr>
        <p:txBody>
          <a:bodyPr/>
          <a:lstStyle/>
          <a:p>
            <a:r>
              <a:rPr lang="en-US"/>
              <a:t>BUSINESS SENSITIVE</a:t>
            </a:r>
          </a:p>
        </p:txBody>
      </p:sp>
      <p:sp>
        <p:nvSpPr>
          <p:cNvPr id="12" name="Content Placeholder 2"/>
          <p:cNvSpPr>
            <a:spLocks noGrp="1"/>
          </p:cNvSpPr>
          <p:nvPr>
            <p:ph idx="1"/>
          </p:nvPr>
        </p:nvSpPr>
        <p:spPr>
          <a:xfrm>
            <a:off x="438912" y="1920240"/>
            <a:ext cx="13752576" cy="5486400"/>
          </a:xfrm>
        </p:spPr>
        <p:txBody>
          <a:bodyPr lIns="0" tIns="0" rIns="0" bIns="0">
            <a:spAutoFit/>
          </a:bodyPr>
          <a:lstStyle>
            <a:lvl1pPr>
              <a:defRPr sz="2400">
                <a:solidFill>
                  <a:srgbClr val="242424"/>
                </a:solidFill>
                <a:latin typeface="Arial"/>
                <a:cs typeface="Arial"/>
              </a:defRPr>
            </a:lvl1pPr>
            <a:lvl2pPr>
              <a:defRPr sz="2160">
                <a:solidFill>
                  <a:srgbClr val="242424"/>
                </a:solidFill>
                <a:latin typeface="Arial"/>
                <a:cs typeface="Arial"/>
              </a:defRPr>
            </a:lvl2pPr>
            <a:lvl3pPr>
              <a:defRPr sz="1920">
                <a:solidFill>
                  <a:srgbClr val="242424"/>
                </a:solidFill>
                <a:latin typeface="Arial"/>
                <a:cs typeface="Arial"/>
              </a:defRPr>
            </a:lvl3pPr>
            <a:lvl4pPr>
              <a:defRPr sz="1680">
                <a:solidFill>
                  <a:srgbClr val="242424"/>
                </a:solidFill>
                <a:latin typeface="Arial"/>
                <a:cs typeface="Arial"/>
              </a:defRPr>
            </a:lvl4pPr>
            <a:lvl5pPr>
              <a:defRPr sz="1680">
                <a:solidFill>
                  <a:srgbClr val="242424"/>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p:cNvSpPr>
            <a:spLocks noGrp="1"/>
          </p:cNvSpPr>
          <p:nvPr>
            <p:ph type="title"/>
          </p:nvPr>
        </p:nvSpPr>
        <p:spPr>
          <a:xfrm>
            <a:off x="438912" y="241402"/>
            <a:ext cx="10607040" cy="1042416"/>
          </a:xfrm>
          <a:prstGeom prst="rect">
            <a:avLst/>
          </a:prstGeom>
        </p:spPr>
        <p:txBody>
          <a:bodyPr vert="horz" lIns="0" tIns="0" rIns="0" bIns="0" rtlCol="0" anchor="b" anchorCtr="0">
            <a:noAutofit/>
          </a:bodyPr>
          <a:lstStyle>
            <a:lvl1pPr>
              <a:defRPr>
                <a:solidFill>
                  <a:srgbClr val="CC7022"/>
                </a:solidFill>
              </a:defRPr>
            </a:lvl1pPr>
          </a:lstStyle>
          <a:p>
            <a:r>
              <a:rPr lang="en-US"/>
              <a:t>Click to edit Master title style</a:t>
            </a:r>
          </a:p>
        </p:txBody>
      </p:sp>
      <p:sp>
        <p:nvSpPr>
          <p:cNvPr id="10" name="Date Placeholder 3"/>
          <p:cNvSpPr>
            <a:spLocks noGrp="1"/>
          </p:cNvSpPr>
          <p:nvPr>
            <p:ph type="dt" sz="half" idx="2"/>
          </p:nvPr>
        </p:nvSpPr>
        <p:spPr>
          <a:xfrm>
            <a:off x="10972800" y="7627622"/>
            <a:ext cx="2560320" cy="438150"/>
          </a:xfrm>
          <a:prstGeom prst="rect">
            <a:avLst/>
          </a:prstGeom>
        </p:spPr>
        <p:txBody>
          <a:bodyPr vert="horz" lIns="0" tIns="0" rIns="0" bIns="0" rtlCol="0" anchor="ctr"/>
          <a:lstStyle>
            <a:lvl1pPr algn="r">
              <a:defRPr sz="1080">
                <a:solidFill>
                  <a:srgbClr val="707276"/>
                </a:solidFill>
                <a:latin typeface="Arial"/>
                <a:cs typeface="Arial"/>
              </a:defRPr>
            </a:lvl1pPr>
          </a:lstStyle>
          <a:p>
            <a:fld id="{175DD78E-2D15-43CE-BDF6-6EB205F4BD60}" type="datetime1">
              <a:rPr lang="en-US" smtClean="0"/>
              <a:t>6/21/2021</a:t>
            </a:fld>
            <a:endParaRPr lang="en-US"/>
          </a:p>
        </p:txBody>
      </p:sp>
      <p:sp>
        <p:nvSpPr>
          <p:cNvPr id="13" name="Slide Number Placeholder 5"/>
          <p:cNvSpPr>
            <a:spLocks noGrp="1"/>
          </p:cNvSpPr>
          <p:nvPr>
            <p:ph type="sldNum" sz="quarter" idx="4"/>
          </p:nvPr>
        </p:nvSpPr>
        <p:spPr>
          <a:xfrm>
            <a:off x="13986664" y="7627622"/>
            <a:ext cx="482803" cy="438150"/>
          </a:xfrm>
          <a:prstGeom prst="rect">
            <a:avLst/>
          </a:prstGeom>
        </p:spPr>
        <p:txBody>
          <a:bodyPr lIns="0" tIns="0" bIns="0" anchor="ctr" anchorCtr="0"/>
          <a:lstStyle>
            <a:lvl1pPr algn="l">
              <a:defRPr sz="1080" b="1">
                <a:solidFill>
                  <a:srgbClr val="707276"/>
                </a:solidFill>
                <a:latin typeface="Arial"/>
                <a:cs typeface="Arial"/>
              </a:defRPr>
            </a:lvl1pPr>
          </a:lstStyle>
          <a:p>
            <a:fld id="{03722D57-58D6-9447-A6D5-A97F6C35A8FB}" type="slidenum">
              <a:rPr lang="en-US" smtClean="0"/>
              <a:pPr/>
              <a:t>‹#›</a:t>
            </a:fld>
            <a:endParaRPr lang="en-US"/>
          </a:p>
        </p:txBody>
      </p:sp>
    </p:spTree>
    <p:extLst>
      <p:ext uri="{BB962C8B-B14F-4D97-AF65-F5344CB8AC3E}">
        <p14:creationId xmlns:p14="http://schemas.microsoft.com/office/powerpoint/2010/main" val="6064528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le + Content">
    <p:spTree>
      <p:nvGrpSpPr>
        <p:cNvPr id="1" name=""/>
        <p:cNvGrpSpPr/>
        <p:nvPr/>
      </p:nvGrpSpPr>
      <p:grpSpPr>
        <a:xfrm>
          <a:off x="0" y="0"/>
          <a:ext cx="0" cy="0"/>
          <a:chOff x="0" y="0"/>
          <a:chExt cx="0" cy="0"/>
        </a:xfrm>
      </p:grpSpPr>
      <p:sp>
        <p:nvSpPr>
          <p:cNvPr id="8" name="Rectangle 7"/>
          <p:cNvSpPr/>
          <p:nvPr userDrawn="1"/>
        </p:nvSpPr>
        <p:spPr>
          <a:xfrm>
            <a:off x="0" y="1470355"/>
            <a:ext cx="14630400" cy="67592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92">
              <a:ln>
                <a:noFill/>
              </a:ln>
              <a:solidFill>
                <a:schemeClr val="bg1"/>
              </a:solidFill>
            </a:endParaRPr>
          </a:p>
        </p:txBody>
      </p:sp>
      <p:sp>
        <p:nvSpPr>
          <p:cNvPr id="5" name="Footer Placeholder 4"/>
          <p:cNvSpPr>
            <a:spLocks noGrp="1"/>
          </p:cNvSpPr>
          <p:nvPr>
            <p:ph type="ftr" sz="quarter" idx="11"/>
          </p:nvPr>
        </p:nvSpPr>
        <p:spPr>
          <a:xfrm>
            <a:off x="4389120" y="7627622"/>
            <a:ext cx="5852160" cy="438150"/>
          </a:xfrm>
          <a:prstGeom prst="rect">
            <a:avLst/>
          </a:prstGeom>
        </p:spPr>
        <p:txBody>
          <a:bodyPr/>
          <a:lstStyle>
            <a:lvl1pPr>
              <a:defRPr>
                <a:solidFill>
                  <a:srgbClr val="707276"/>
                </a:solidFill>
              </a:defRPr>
            </a:lvl1pPr>
          </a:lstStyle>
          <a:p>
            <a:r>
              <a:rPr lang="en-US"/>
              <a:t>BUSINESS SENSITIVE</a:t>
            </a:r>
          </a:p>
        </p:txBody>
      </p:sp>
      <p:sp>
        <p:nvSpPr>
          <p:cNvPr id="12" name="Title Placeholder 1"/>
          <p:cNvSpPr>
            <a:spLocks noGrp="1"/>
          </p:cNvSpPr>
          <p:nvPr>
            <p:ph type="title"/>
          </p:nvPr>
        </p:nvSpPr>
        <p:spPr>
          <a:xfrm>
            <a:off x="438912" y="241402"/>
            <a:ext cx="10607040" cy="1042416"/>
          </a:xfrm>
          <a:prstGeom prst="rect">
            <a:avLst/>
          </a:prstGeom>
        </p:spPr>
        <p:txBody>
          <a:bodyPr vert="horz" lIns="0" tIns="0" rIns="0" bIns="0" rtlCol="0" anchor="b" anchorCtr="0">
            <a:noAutofit/>
          </a:bodyPr>
          <a:lstStyle>
            <a:lvl1pPr>
              <a:defRPr>
                <a:solidFill>
                  <a:srgbClr val="CC7022"/>
                </a:solidFill>
              </a:defRPr>
            </a:lvl1pPr>
          </a:lstStyle>
          <a:p>
            <a:r>
              <a:rPr lang="en-US"/>
              <a:t>Click to edit Master title style</a:t>
            </a:r>
          </a:p>
        </p:txBody>
      </p:sp>
      <p:sp>
        <p:nvSpPr>
          <p:cNvPr id="13" name="Date Placeholder 3"/>
          <p:cNvSpPr>
            <a:spLocks noGrp="1"/>
          </p:cNvSpPr>
          <p:nvPr>
            <p:ph type="dt" sz="half" idx="2"/>
          </p:nvPr>
        </p:nvSpPr>
        <p:spPr>
          <a:xfrm>
            <a:off x="10972800" y="7627622"/>
            <a:ext cx="2560320" cy="438150"/>
          </a:xfrm>
          <a:prstGeom prst="rect">
            <a:avLst/>
          </a:prstGeom>
        </p:spPr>
        <p:txBody>
          <a:bodyPr vert="horz" lIns="0" tIns="0" rIns="0" bIns="0" rtlCol="0" anchor="ctr"/>
          <a:lstStyle>
            <a:lvl1pPr algn="r">
              <a:defRPr sz="1080">
                <a:solidFill>
                  <a:srgbClr val="707276"/>
                </a:solidFill>
                <a:latin typeface="Arial"/>
                <a:cs typeface="Arial"/>
              </a:defRPr>
            </a:lvl1pPr>
          </a:lstStyle>
          <a:p>
            <a:fld id="{7C7445B1-7345-4842-919F-FB43AEC7FAF5}" type="datetime1">
              <a:rPr lang="en-US" smtClean="0"/>
              <a:t>6/21/2021</a:t>
            </a:fld>
            <a:endParaRPr lang="en-US"/>
          </a:p>
        </p:txBody>
      </p:sp>
      <p:sp>
        <p:nvSpPr>
          <p:cNvPr id="14" name="Slide Number Placeholder 5"/>
          <p:cNvSpPr>
            <a:spLocks noGrp="1"/>
          </p:cNvSpPr>
          <p:nvPr>
            <p:ph type="sldNum" sz="quarter" idx="4"/>
          </p:nvPr>
        </p:nvSpPr>
        <p:spPr>
          <a:xfrm>
            <a:off x="13986664" y="7627622"/>
            <a:ext cx="482803" cy="438150"/>
          </a:xfrm>
          <a:prstGeom prst="rect">
            <a:avLst/>
          </a:prstGeom>
        </p:spPr>
        <p:txBody>
          <a:bodyPr lIns="0" tIns="0" bIns="0" anchor="ctr" anchorCtr="0"/>
          <a:lstStyle>
            <a:lvl1pPr algn="l">
              <a:defRPr sz="1080" b="1">
                <a:solidFill>
                  <a:srgbClr val="707276"/>
                </a:solidFill>
                <a:latin typeface="Arial"/>
                <a:cs typeface="Arial"/>
              </a:defRPr>
            </a:lvl1pPr>
          </a:lstStyle>
          <a:p>
            <a:fld id="{03722D57-58D6-9447-A6D5-A97F6C35A8FB}" type="slidenum">
              <a:rPr lang="en-US" smtClean="0"/>
              <a:pPr/>
              <a:t>‹#›</a:t>
            </a:fld>
            <a:endParaRPr lang="en-US"/>
          </a:p>
        </p:txBody>
      </p:sp>
      <p:cxnSp>
        <p:nvCxnSpPr>
          <p:cNvPr id="15" name="Straight Connector 14"/>
          <p:cNvCxnSpPr/>
          <p:nvPr userDrawn="1"/>
        </p:nvCxnSpPr>
        <p:spPr>
          <a:xfrm>
            <a:off x="13763608" y="7745970"/>
            <a:ext cx="0" cy="219456"/>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a:spLocks noGrp="1"/>
          </p:cNvSpPr>
          <p:nvPr>
            <p:ph idx="1"/>
          </p:nvPr>
        </p:nvSpPr>
        <p:spPr>
          <a:xfrm>
            <a:off x="438912" y="1920240"/>
            <a:ext cx="13752576" cy="5486400"/>
          </a:xfrm>
        </p:spPr>
        <p:txBody>
          <a:bodyPr lIns="0" tIns="0" rIns="0" bIns="0">
            <a:spAutoFit/>
          </a:bodyPr>
          <a:lstStyle>
            <a:lvl1pPr marL="411463" indent="-411463">
              <a:buSzPct val="100000"/>
              <a:buFontTx/>
              <a:buBlip>
                <a:blip r:embed="rId2"/>
              </a:buBlip>
              <a:defRPr sz="2400">
                <a:latin typeface="Arial"/>
                <a:cs typeface="Arial"/>
              </a:defRPr>
            </a:lvl1pPr>
            <a:lvl2pPr marL="891504" indent="-342887">
              <a:buSzPct val="100000"/>
              <a:buFontTx/>
              <a:buBlip>
                <a:blip r:embed="rId3"/>
              </a:buBlip>
              <a:defRPr sz="2160">
                <a:latin typeface="Arial"/>
                <a:cs typeface="Arial"/>
              </a:defRPr>
            </a:lvl2pPr>
            <a:lvl3pPr marL="1371545" indent="-274309">
              <a:buSzPct val="100000"/>
              <a:buFontTx/>
              <a:buBlip>
                <a:blip r:embed="rId4"/>
              </a:buBlip>
              <a:defRPr sz="1920">
                <a:latin typeface="Arial"/>
                <a:cs typeface="Arial"/>
              </a:defRPr>
            </a:lvl3pPr>
            <a:lvl4pPr marL="1920163" indent="-274309">
              <a:buSzPct val="100000"/>
              <a:buFontTx/>
              <a:buBlip>
                <a:blip r:embed="rId5"/>
              </a:buBlip>
              <a:defRPr sz="1680">
                <a:latin typeface="Arial"/>
                <a:cs typeface="Arial"/>
              </a:defRPr>
            </a:lvl4pPr>
            <a:lvl5pPr marL="2468782" indent="-274309">
              <a:buSzPct val="100000"/>
              <a:buFontTx/>
              <a:buBlip>
                <a:blip r:embed="rId2"/>
              </a:buBlip>
              <a:defRPr sz="1680">
                <a:latin typeface="Arial"/>
                <a:cs typeface="Arial"/>
              </a:defRPr>
            </a:lvl5pPr>
            <a:lvl6pPr marL="2743091"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78444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601" y="2295526"/>
            <a:ext cx="4572001" cy="1590676"/>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28" indent="-274309">
              <a:buFont typeface="Wingdings" panose="05000000000000000000" pitchFamily="2" charset="2"/>
              <a:buChar char="§"/>
              <a:defRPr sz="2400"/>
            </a:lvl2pPr>
            <a:lvl3pPr marL="1371545" indent="-274309">
              <a:buFont typeface="Wingdings" panose="05000000000000000000" pitchFamily="2" charset="2"/>
              <a:buChar char="ü"/>
              <a:defRPr sz="2000"/>
            </a:lvl3pPr>
            <a:lvl4pPr>
              <a:defRPr sz="1800"/>
            </a:lvl4pPr>
            <a:lvl5pPr marL="2468782" indent="-274309">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CA32106A-D6B2-4C4F-910A-07A12602A6E8}" type="datetime1">
              <a:rPr lang="en-US" smtClean="0"/>
              <a:t>6/21/2021</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418670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749AA-1031-4F5C-A56C-97EF92F1EE89}"/>
              </a:ext>
            </a:extLst>
          </p:cNvPr>
          <p:cNvSpPr>
            <a:spLocks noGrp="1"/>
          </p:cNvSpPr>
          <p:nvPr>
            <p:ph type="title"/>
          </p:nvPr>
        </p:nvSpPr>
        <p:spPr>
          <a:xfrm>
            <a:off x="1005840" y="438150"/>
            <a:ext cx="12618720" cy="1590676"/>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412B749-149C-4435-BE01-98B38FF3D238}"/>
              </a:ext>
            </a:extLst>
          </p:cNvPr>
          <p:cNvSpPr>
            <a:spLocks noGrp="1"/>
          </p:cNvSpPr>
          <p:nvPr>
            <p:ph idx="1"/>
          </p:nvPr>
        </p:nvSpPr>
        <p:spPr>
          <a:xfrm>
            <a:off x="1005840" y="2190750"/>
            <a:ext cx="12618720" cy="522160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29D529-EBB0-46FD-86CF-A330E84ED375}"/>
              </a:ext>
            </a:extLst>
          </p:cNvPr>
          <p:cNvSpPr>
            <a:spLocks noGrp="1"/>
          </p:cNvSpPr>
          <p:nvPr>
            <p:ph type="dt" sz="half" idx="10"/>
          </p:nvPr>
        </p:nvSpPr>
        <p:spPr>
          <a:xfrm>
            <a:off x="1005840" y="7627622"/>
            <a:ext cx="3291840" cy="438150"/>
          </a:xfrm>
          <a:prstGeom prst="rect">
            <a:avLst/>
          </a:prstGeom>
        </p:spPr>
        <p:txBody>
          <a:bodyPr/>
          <a:lstStyle/>
          <a:p>
            <a:fld id="{29517541-239D-46FD-8798-8B06687804C3}" type="datetime1">
              <a:rPr lang="en-US" smtClean="0"/>
              <a:t>6/21/2021</a:t>
            </a:fld>
            <a:endParaRPr lang="en-US"/>
          </a:p>
        </p:txBody>
      </p:sp>
      <p:sp>
        <p:nvSpPr>
          <p:cNvPr id="5" name="Footer Placeholder 4">
            <a:extLst>
              <a:ext uri="{FF2B5EF4-FFF2-40B4-BE49-F238E27FC236}">
                <a16:creationId xmlns:a16="http://schemas.microsoft.com/office/drawing/2014/main" id="{99E5C45D-80FD-45C0-8C26-FC43A22296C1}"/>
              </a:ext>
            </a:extLst>
          </p:cNvPr>
          <p:cNvSpPr>
            <a:spLocks noGrp="1"/>
          </p:cNvSpPr>
          <p:nvPr>
            <p:ph type="ftr" sz="quarter" idx="11"/>
          </p:nvPr>
        </p:nvSpPr>
        <p:spPr/>
        <p:txBody>
          <a:bodyPr/>
          <a:lstStyle/>
          <a:p>
            <a:r>
              <a:rPr lang="en-US"/>
              <a:t>BUSINESS SENSITIVE</a:t>
            </a:r>
          </a:p>
        </p:txBody>
      </p:sp>
      <p:sp>
        <p:nvSpPr>
          <p:cNvPr id="6" name="Slide Number Placeholder 5">
            <a:extLst>
              <a:ext uri="{FF2B5EF4-FFF2-40B4-BE49-F238E27FC236}">
                <a16:creationId xmlns:a16="http://schemas.microsoft.com/office/drawing/2014/main" id="{475F6B8F-3E0D-427A-B700-37F285978839}"/>
              </a:ext>
            </a:extLst>
          </p:cNvPr>
          <p:cNvSpPr>
            <a:spLocks noGrp="1"/>
          </p:cNvSpPr>
          <p:nvPr>
            <p:ph type="sldNum" sz="quarter" idx="12"/>
          </p:nvPr>
        </p:nvSpPr>
        <p:spPr>
          <a:xfrm>
            <a:off x="10332720" y="7627622"/>
            <a:ext cx="3291840" cy="438150"/>
          </a:xfrm>
          <a:prstGeom prst="rect">
            <a:avLst/>
          </a:prstGeom>
        </p:spPr>
        <p:txBody>
          <a:bodyPr/>
          <a:lstStyle/>
          <a:p>
            <a:fld id="{1E7007A3-27E3-4531-92B5-FFA1FE5A1C22}" type="slidenum">
              <a:rPr lang="en-US" smtClean="0"/>
              <a:t>‹#›</a:t>
            </a:fld>
            <a:endParaRPr lang="en-US"/>
          </a:p>
        </p:txBody>
      </p:sp>
    </p:spTree>
    <p:extLst>
      <p:ext uri="{BB962C8B-B14F-4D97-AF65-F5344CB8AC3E}">
        <p14:creationId xmlns:p14="http://schemas.microsoft.com/office/powerpoint/2010/main" val="356344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Line Title + Content">
    <p:spTree>
      <p:nvGrpSpPr>
        <p:cNvPr id="1" name=""/>
        <p:cNvGrpSpPr/>
        <p:nvPr/>
      </p:nvGrpSpPr>
      <p:grpSpPr>
        <a:xfrm>
          <a:off x="0" y="0"/>
          <a:ext cx="0" cy="0"/>
          <a:chOff x="0" y="0"/>
          <a:chExt cx="0" cy="0"/>
        </a:xfrm>
      </p:grpSpPr>
      <p:sp>
        <p:nvSpPr>
          <p:cNvPr id="8" name="Title 1"/>
          <p:cNvSpPr>
            <a:spLocks noGrp="1"/>
          </p:cNvSpPr>
          <p:nvPr>
            <p:ph type="title"/>
          </p:nvPr>
        </p:nvSpPr>
        <p:spPr>
          <a:xfrm>
            <a:off x="731520" y="427936"/>
            <a:ext cx="10607040" cy="746150"/>
          </a:xfrm>
        </p:spPr>
        <p:txBody>
          <a:bodyPr lIns="0" tIns="0" rIns="0" bIns="0" anchor="t" anchorCtr="0">
            <a:spAutoFit/>
          </a:bodyPr>
          <a:lstStyle>
            <a:lvl1pPr algn="l">
              <a:defRPr sz="3000" b="1">
                <a:solidFill>
                  <a:srgbClr val="D57500"/>
                </a:solidFill>
                <a:latin typeface="Arial"/>
                <a:cs typeface="Arial"/>
              </a:defRPr>
            </a:lvl1pPr>
          </a:lstStyle>
          <a:p>
            <a:r>
              <a:rPr lang="en-US"/>
              <a:t>Click to edit Master title style</a:t>
            </a:r>
          </a:p>
        </p:txBody>
      </p:sp>
      <p:sp>
        <p:nvSpPr>
          <p:cNvPr id="9" name="Content Placeholder 2"/>
          <p:cNvSpPr>
            <a:spLocks noGrp="1"/>
          </p:cNvSpPr>
          <p:nvPr>
            <p:ph idx="1"/>
          </p:nvPr>
        </p:nvSpPr>
        <p:spPr>
          <a:xfrm>
            <a:off x="731520" y="1645918"/>
            <a:ext cx="13167360" cy="5760720"/>
          </a:xfrm>
        </p:spPr>
        <p:txBody>
          <a:bodyPr lIns="0" tIns="0" rIns="0" bIns="0">
            <a:spAutoFit/>
          </a:bodyPr>
          <a:lstStyle>
            <a:lvl1pPr>
              <a:defRPr sz="2400">
                <a:latin typeface="Arial"/>
                <a:cs typeface="Arial"/>
              </a:defRPr>
            </a:lvl1pPr>
            <a:lvl2pPr>
              <a:defRPr sz="2160">
                <a:latin typeface="Arial"/>
                <a:cs typeface="Arial"/>
              </a:defRPr>
            </a:lvl2pPr>
            <a:lvl3pPr>
              <a:defRPr sz="1920">
                <a:latin typeface="Arial"/>
                <a:cs typeface="Arial"/>
              </a:defRPr>
            </a:lvl3pPr>
            <a:lvl4pPr>
              <a:defRPr sz="1680">
                <a:latin typeface="Arial"/>
                <a:cs typeface="Arial"/>
              </a:defRPr>
            </a:lvl4pPr>
            <a:lvl5pPr>
              <a:defRPr sz="168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a:spLocks noGrp="1"/>
          </p:cNvSpPr>
          <p:nvPr>
            <p:ph type="dt" sz="half" idx="10"/>
          </p:nvPr>
        </p:nvSpPr>
        <p:spPr>
          <a:xfrm>
            <a:off x="731520" y="7627622"/>
            <a:ext cx="3413760" cy="438150"/>
          </a:xfrm>
          <a:prstGeom prst="rect">
            <a:avLst/>
          </a:prstGeom>
        </p:spPr>
        <p:txBody>
          <a:bodyPr/>
          <a:lstStyle>
            <a:lvl1pPr>
              <a:defRPr>
                <a:solidFill>
                  <a:srgbClr val="707276"/>
                </a:solidFill>
              </a:defRPr>
            </a:lvl1pPr>
          </a:lstStyle>
          <a:p>
            <a:fld id="{EB440FD6-CCA8-4E0A-BBBE-9F16AC180D06}" type="datetime1">
              <a:rPr lang="en-US" smtClean="0"/>
              <a:t>6/21/2021</a:t>
            </a:fld>
            <a:endParaRPr lang="en-US"/>
          </a:p>
        </p:txBody>
      </p:sp>
      <p:sp>
        <p:nvSpPr>
          <p:cNvPr id="11" name="Footer Placeholder 4"/>
          <p:cNvSpPr>
            <a:spLocks noGrp="1"/>
          </p:cNvSpPr>
          <p:nvPr>
            <p:ph type="ftr" sz="quarter" idx="11"/>
          </p:nvPr>
        </p:nvSpPr>
        <p:spPr>
          <a:xfrm>
            <a:off x="4998720" y="7627622"/>
            <a:ext cx="4632960" cy="438150"/>
          </a:xfrm>
          <a:prstGeom prst="rect">
            <a:avLst/>
          </a:prstGeom>
        </p:spPr>
        <p:txBody>
          <a:bodyPr/>
          <a:lstStyle>
            <a:lvl1pPr>
              <a:defRPr>
                <a:solidFill>
                  <a:srgbClr val="707276"/>
                </a:solidFill>
              </a:defRPr>
            </a:lvl1pPr>
          </a:lstStyle>
          <a:p>
            <a:r>
              <a:rPr lang="en-US"/>
              <a:t>BUSINESS SENSITIVE</a:t>
            </a:r>
          </a:p>
        </p:txBody>
      </p:sp>
      <p:sp>
        <p:nvSpPr>
          <p:cNvPr id="12" name="Slide Number Placeholder 5"/>
          <p:cNvSpPr>
            <a:spLocks noGrp="1"/>
          </p:cNvSpPr>
          <p:nvPr>
            <p:ph type="sldNum" sz="quarter" idx="12"/>
          </p:nvPr>
        </p:nvSpPr>
        <p:spPr>
          <a:xfrm>
            <a:off x="10485120" y="7627622"/>
            <a:ext cx="3413760" cy="438150"/>
          </a:xfrm>
          <a:prstGeom prst="rect">
            <a:avLst/>
          </a:prstGeom>
        </p:spPr>
        <p:txBody>
          <a:bodyPr/>
          <a:lstStyle>
            <a:lvl1pPr>
              <a:defRPr>
                <a:solidFill>
                  <a:srgbClr val="707276"/>
                </a:solidFill>
              </a:defRPr>
            </a:lvl1pPr>
          </a:lstStyle>
          <a:p>
            <a:fld id="{A505DBE7-0ACF-E348-BBE2-A615BCE1D797}" type="slidenum">
              <a:rPr lang="en-US" smtClean="0"/>
              <a:pPr/>
              <a:t>‹#›</a:t>
            </a:fld>
            <a:endParaRPr lang="en-US"/>
          </a:p>
        </p:txBody>
      </p:sp>
    </p:spTree>
    <p:extLst>
      <p:ext uri="{BB962C8B-B14F-4D97-AF65-F5344CB8AC3E}">
        <p14:creationId xmlns:p14="http://schemas.microsoft.com/office/powerpoint/2010/main" val="24166720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B1FC714A-2266-4BC5-8FFD-0C69F2F89D23}" type="datetime1">
              <a:rPr lang="en-US" smtClean="0"/>
              <a:t>6/21/2021</a:t>
            </a:fld>
            <a:endParaRPr lang="en-US"/>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76348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84F38A3A-9370-4332-8DBB-3466DC21D458}" type="datetime1">
              <a:rPr lang="en-US" smtClean="0"/>
              <a:t>6/21/2021</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77938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A26CDFD8-4208-4EBB-AC71-80AA88A49063}" type="datetime1">
              <a:rPr lang="en-US" smtClean="0"/>
              <a:t>6/21/2021</a:t>
            </a:fld>
            <a:endParaRPr lang="en-US"/>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353223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189B4611-B3B2-44A3-9FB9-12F4A0F3F5CC}" type="datetime1">
              <a:rPr lang="en-US" smtClean="0"/>
              <a:t>6/21/2021</a:t>
            </a:fld>
            <a:endParaRPr lang="en-US"/>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154670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1D09FFAB-913F-42EC-A07B-904B26D794B9}" type="datetime1">
              <a:rPr lang="en-US" smtClean="0"/>
              <a:t>6/21/2021</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46194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CFF347FC-4A0F-4938-A1B2-05B07612240F}" type="datetime1">
              <a:rPr lang="en-US" smtClean="0"/>
              <a:t>6/21/2021</a:t>
            </a:fld>
            <a:endParaRPr lang="en-US"/>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280483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61613518-8DD2-477E-8008-23756F16CE6C}" type="datetime1">
              <a:rPr lang="en-US" smtClean="0"/>
              <a:t>6/21/2021</a:t>
            </a:fld>
            <a:endParaRPr lang="en-US"/>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3636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16217575-383E-4D7A-923C-B5164C5E731F}" type="datetime1">
              <a:rPr lang="en-US" smtClean="0"/>
              <a:t>6/21/2021</a:t>
            </a:fld>
            <a:endParaRPr lang="en-US"/>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269507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40F168D0-772D-4288-9343-32A8CD359741}" type="datetime1">
              <a:rPr lang="en-US" smtClean="0"/>
              <a:t>6/21/2021</a:t>
            </a:fld>
            <a:endParaRPr lang="en-US"/>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54745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208915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3200400"/>
            <a:ext cx="4572000" cy="1828800"/>
          </a:xfrm>
          <a:prstGeom prst="rect">
            <a:avLst/>
          </a:prstGeom>
        </p:spPr>
        <p:txBody>
          <a:bodyPr lIns="0" tIns="0" rIns="0" bIns="0" anchor="b">
            <a:noAutofit/>
          </a:bodyPr>
          <a:lstStyle>
            <a:lvl1pPr algn="l">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6126480"/>
            <a:ext cx="4572000" cy="274320"/>
          </a:xfrm>
          <a:prstGeom prst="rect">
            <a:avLst/>
          </a:prstGeom>
        </p:spPr>
        <p:txBody>
          <a:bodyPr wrap="none" lIns="0" tIns="0" rIns="0" bIns="0">
            <a:noAutofit/>
          </a:bodyPr>
          <a:lstStyle>
            <a:lvl1pPr marL="0" indent="0" algn="l">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6437376"/>
            <a:ext cx="4572000" cy="274320"/>
          </a:xfrm>
          <a:prstGeom prst="rect">
            <a:avLst/>
          </a:prstGeom>
        </p:spPr>
        <p:txBody>
          <a:bodyPr wrap="none" lIns="0" tIns="0" rIns="0" bIns="0">
            <a:noAutofit/>
          </a:bodyPr>
          <a:lstStyle>
            <a:lvl1pPr marL="0" indent="0" algn="l">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title</a:t>
            </a:r>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1371600" y="5376672"/>
            <a:ext cx="4572000" cy="438150"/>
          </a:xfrm>
          <a:prstGeom prst="rect">
            <a:avLst/>
          </a:prstGeom>
        </p:spPr>
        <p:txBody>
          <a:bodyPr vert="horz" lIns="0" tIns="0" rIns="0" bIns="0" rtlCol="0" anchor="ctr"/>
          <a:lstStyle>
            <a:lvl1pPr algn="l">
              <a:defRPr sz="1800">
                <a:solidFill>
                  <a:schemeClr val="tx1">
                    <a:tint val="75000"/>
                  </a:schemeClr>
                </a:solidFill>
              </a:defRPr>
            </a:lvl1pPr>
          </a:lstStyle>
          <a:p>
            <a:fld id="{245F6EBF-AC4F-4EB2-85B2-E919F1F98956}" type="datetime1">
              <a:rPr lang="en-US" smtClean="0"/>
              <a:t>6/21/2021</a:t>
            </a:fld>
            <a:endParaRPr lang="en-US"/>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pic>
        <p:nvPicPr>
          <p:cNvPr id="18" name="Graphic 17">
            <a:extLst>
              <a:ext uri="{FF2B5EF4-FFF2-40B4-BE49-F238E27FC236}">
                <a16:creationId xmlns:a16="http://schemas.microsoft.com/office/drawing/2014/main" id="{5998D4FC-A1E6-EA40-9F0D-E989D4E363A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284512" y="1850572"/>
            <a:ext cx="822960" cy="822960"/>
          </a:xfrm>
          <a:prstGeom prst="rect">
            <a:avLst/>
          </a:prstGeom>
        </p:spPr>
      </p:pic>
    </p:spTree>
    <p:extLst>
      <p:ext uri="{BB962C8B-B14F-4D97-AF65-F5344CB8AC3E}">
        <p14:creationId xmlns:p14="http://schemas.microsoft.com/office/powerpoint/2010/main" val="202874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600" y="2286000"/>
            <a:ext cx="4572000" cy="1600200"/>
          </a:xfrm>
          <a:prstGeom prst="rect">
            <a:avLst/>
          </a:prstGeom>
        </p:spPr>
        <p:txBody>
          <a:bodyPr lIns="0" tIns="0" rIns="0" b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hasCustomPrompt="1"/>
          </p:nvPr>
        </p:nvSpPr>
        <p:spPr>
          <a:xfrm>
            <a:off x="1371600" y="4343400"/>
            <a:ext cx="4572000" cy="3429000"/>
          </a:xfrm>
          <a:prstGeom prst="rect">
            <a:avLst/>
          </a:prstGeom>
        </p:spPr>
        <p:txBody>
          <a:bodyPr lIns="0" tIns="0" rIns="0" bIns="0"/>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C465C17B-9F0E-4F4C-88F2-0C055D5BC577}" type="datetime1">
              <a:rPr lang="en-US" smtClean="0"/>
              <a:t>6/21/2021</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414787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hasCustomPrompt="1"/>
          </p:nvPr>
        </p:nvSpPr>
        <p:spPr>
          <a:xfrm>
            <a:off x="6400800" y="457200"/>
            <a:ext cx="7772400" cy="7315200"/>
          </a:xfrm>
          <a:prstGeom prst="rect">
            <a:avLst/>
          </a:prstGeom>
        </p:spPr>
        <p:txBody>
          <a:bodyPr lIns="0" tIns="0" rIns="0" bIns="0"/>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hasCustomPrompt="1"/>
          </p:nvPr>
        </p:nvSpPr>
        <p:spPr>
          <a:xfrm>
            <a:off x="1371600" y="4343400"/>
            <a:ext cx="4572000" cy="3429000"/>
          </a:xfrm>
          <a:prstGeom prst="rect">
            <a:avLst/>
          </a:prstGeom>
        </p:spPr>
        <p:txBody>
          <a:bodyPr lIns="0" tIns="0" rIns="0" bIns="0"/>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7624"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C095AE82-7F08-4A2F-BC0D-00585DFC8F27}" type="datetime1">
              <a:rPr lang="en-US" smtClean="0"/>
              <a:t>6/21/2021</a:t>
            </a:fld>
            <a:endParaRPr lang="en-US"/>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600" y="2286000"/>
            <a:ext cx="4572000" cy="1600200"/>
          </a:xfrm>
          <a:prstGeom prst="rect">
            <a:avLst/>
          </a:prstGeom>
        </p:spPr>
        <p:txBody>
          <a:bodyPr lIns="0" tIns="0" rIns="0" b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143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C24333F2-87E4-442D-B29E-16E4EE449689}" type="datetime1">
              <a:rPr lang="en-US" smtClean="0"/>
              <a:t>6/21/2021</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21073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hasCustomPrompt="1"/>
          </p:nvPr>
        </p:nvSpPr>
        <p:spPr>
          <a:xfrm>
            <a:off x="1371600" y="2057399"/>
            <a:ext cx="12801600" cy="5486401"/>
          </a:xfrm>
          <a:prstGeom prst="rect">
            <a:avLst/>
          </a:prstGeom>
        </p:spPr>
        <p:txBody>
          <a:bodyPr lIns="0" tIns="0" rIns="0" bIns="0"/>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E76DF5A6-56F4-4236-8E83-9140F73FEF09}" type="datetime1">
              <a:rPr lang="en-US" smtClean="0"/>
              <a:t>6/21/2021</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348913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Picture Grid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127040AA-4C0D-47D2-8B07-25EC10A7AE35}" type="datetime1">
              <a:rPr lang="en-US" smtClean="0"/>
              <a:t>6/21/2021</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
        <p:nvSpPr>
          <p:cNvPr id="8" name="Picture Placeholder 2">
            <a:extLst>
              <a:ext uri="{FF2B5EF4-FFF2-40B4-BE49-F238E27FC236}">
                <a16:creationId xmlns:a16="http://schemas.microsoft.com/office/drawing/2014/main" id="{6C34DAF1-2CCC-9B46-87F0-D3DF7133C985}"/>
              </a:ext>
            </a:extLst>
          </p:cNvPr>
          <p:cNvSpPr>
            <a:spLocks noGrp="1"/>
          </p:cNvSpPr>
          <p:nvPr>
            <p:ph type="pic" sz="quarter" idx="11"/>
          </p:nvPr>
        </p:nvSpPr>
        <p:spPr>
          <a:xfrm>
            <a:off x="1371600" y="2066544"/>
            <a:ext cx="4069080" cy="5715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9" name="Picture Placeholder 2">
            <a:extLst>
              <a:ext uri="{FF2B5EF4-FFF2-40B4-BE49-F238E27FC236}">
                <a16:creationId xmlns:a16="http://schemas.microsoft.com/office/drawing/2014/main" id="{552F1714-91E5-B742-B78B-A2BC2DED7EB0}"/>
              </a:ext>
            </a:extLst>
          </p:cNvPr>
          <p:cNvSpPr>
            <a:spLocks noGrp="1"/>
          </p:cNvSpPr>
          <p:nvPr>
            <p:ph type="pic" sz="quarter" idx="13"/>
          </p:nvPr>
        </p:nvSpPr>
        <p:spPr>
          <a:xfrm>
            <a:off x="5737860" y="2066544"/>
            <a:ext cx="4069080" cy="5715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766DAA20-2BAB-9E4C-8EC7-405598CC247F}"/>
              </a:ext>
            </a:extLst>
          </p:cNvPr>
          <p:cNvSpPr>
            <a:spLocks noGrp="1"/>
          </p:cNvSpPr>
          <p:nvPr>
            <p:ph type="pic" sz="quarter" idx="15"/>
          </p:nvPr>
        </p:nvSpPr>
        <p:spPr>
          <a:xfrm>
            <a:off x="10104120" y="2066544"/>
            <a:ext cx="4069080" cy="5715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Text Placeholder 5">
            <a:extLst>
              <a:ext uri="{FF2B5EF4-FFF2-40B4-BE49-F238E27FC236}">
                <a16:creationId xmlns:a16="http://schemas.microsoft.com/office/drawing/2014/main" id="{3C744B3B-955A-8041-944D-F1C74D29A90D}"/>
              </a:ext>
            </a:extLst>
          </p:cNvPr>
          <p:cNvSpPr>
            <a:spLocks noGrp="1"/>
          </p:cNvSpPr>
          <p:nvPr>
            <p:ph type="body" sz="quarter" idx="17" hasCustomPrompt="1"/>
          </p:nvPr>
        </p:nvSpPr>
        <p:spPr>
          <a:xfrm>
            <a:off x="1371600" y="6583680"/>
            <a:ext cx="4069080" cy="1188720"/>
          </a:xfrm>
          <a:prstGeom prst="rect">
            <a:avLst/>
          </a:prstGeom>
          <a:gradFill>
            <a:gsLst>
              <a:gs pos="0">
                <a:srgbClr val="000000">
                  <a:alpha val="0"/>
                </a:srgbClr>
              </a:gs>
              <a:gs pos="100000">
                <a:srgbClr val="000000">
                  <a:alpha val="85000"/>
                </a:srgbClr>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2FF66ADE-B1B4-CC4A-BE93-20F4F6A04C38}"/>
              </a:ext>
            </a:extLst>
          </p:cNvPr>
          <p:cNvSpPr>
            <a:spLocks noGrp="1"/>
          </p:cNvSpPr>
          <p:nvPr>
            <p:ph type="body" sz="quarter" idx="19" hasCustomPrompt="1"/>
          </p:nvPr>
        </p:nvSpPr>
        <p:spPr>
          <a:xfrm>
            <a:off x="5737860" y="6583680"/>
            <a:ext cx="4069080" cy="1188720"/>
          </a:xfrm>
          <a:prstGeom prst="rect">
            <a:avLst/>
          </a:prstGeom>
          <a:gradFill>
            <a:gsLst>
              <a:gs pos="0">
                <a:srgbClr val="000000">
                  <a:alpha val="0"/>
                </a:srgbClr>
              </a:gs>
              <a:gs pos="100000">
                <a:srgbClr val="000000">
                  <a:alpha val="85000"/>
                </a:srgbClr>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6" name="Text Placeholder 5">
            <a:extLst>
              <a:ext uri="{FF2B5EF4-FFF2-40B4-BE49-F238E27FC236}">
                <a16:creationId xmlns:a16="http://schemas.microsoft.com/office/drawing/2014/main" id="{D3AE4263-CA4E-A147-8775-7A86B1D37934}"/>
              </a:ext>
            </a:extLst>
          </p:cNvPr>
          <p:cNvSpPr>
            <a:spLocks noGrp="1"/>
          </p:cNvSpPr>
          <p:nvPr>
            <p:ph type="body" sz="quarter" idx="21" hasCustomPrompt="1"/>
          </p:nvPr>
        </p:nvSpPr>
        <p:spPr>
          <a:xfrm>
            <a:off x="10104120" y="6583680"/>
            <a:ext cx="4069080" cy="1188720"/>
          </a:xfrm>
          <a:prstGeom prst="rect">
            <a:avLst/>
          </a:prstGeom>
          <a:gradFill>
            <a:gsLst>
              <a:gs pos="0">
                <a:srgbClr val="000000">
                  <a:alpha val="0"/>
                </a:srgbClr>
              </a:gs>
              <a:gs pos="100000">
                <a:srgbClr val="000000">
                  <a:alpha val="85000"/>
                </a:srgbClr>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Tree>
    <p:extLst>
      <p:ext uri="{BB962C8B-B14F-4D97-AF65-F5344CB8AC3E}">
        <p14:creationId xmlns:p14="http://schemas.microsoft.com/office/powerpoint/2010/main" val="136793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600" y="2286000"/>
            <a:ext cx="4572000" cy="1600200"/>
          </a:xfrm>
          <a:prstGeom prst="rect">
            <a:avLst/>
          </a:prstGeom>
        </p:spPr>
        <p:txBody>
          <a:bodyPr lIns="0" tIns="0" rIns="0" b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hasCustomPrompt="1"/>
          </p:nvPr>
        </p:nvSpPr>
        <p:spPr>
          <a:xfrm>
            <a:off x="1371600" y="4343400"/>
            <a:ext cx="4572000" cy="3429000"/>
          </a:xfrm>
          <a:prstGeom prst="rect">
            <a:avLst/>
          </a:prstGeom>
        </p:spPr>
        <p:txBody>
          <a:bodyPr lIns="0" tIns="0" rIns="0" bIns="0"/>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3F072B2D-E26B-46C8-8DFB-052DC8A29FD5}" type="datetime1">
              <a:rPr lang="en-US" smtClean="0"/>
              <a:t>6/21/2021</a:t>
            </a:fld>
            <a:endParaRPr lang="en-US"/>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6162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AC0B6095-4F4C-49C6-BB14-6F800DA052D3}" type="datetime1">
              <a:rPr lang="en-US" smtClean="0"/>
              <a:t>6/21/2021</a:t>
            </a:fld>
            <a:endParaRPr lang="en-US"/>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hasCustomPrompt="1"/>
          </p:nvPr>
        </p:nvSpPr>
        <p:spPr>
          <a:xfrm>
            <a:off x="1371600" y="2057400"/>
            <a:ext cx="12801600" cy="457200"/>
          </a:xfrm>
          <a:prstGeom prst="rect">
            <a:avLst/>
          </a:prstGeom>
        </p:spPr>
        <p:txBody>
          <a:bodyPr lIns="0" tIns="0" rIns="0" bIns="0"/>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122256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72310D86-F5C0-4B34-BF97-659F2B731977}" type="datetime1">
              <a:rPr lang="en-US" smtClean="0"/>
              <a:t>6/21/2021</a:t>
            </a:fld>
            <a:endParaRPr lang="en-US"/>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48017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0F4329D7-FC25-425E-992F-C8707A1C628E}" type="datetime1">
              <a:rPr lang="en-US" smtClean="0"/>
              <a:t>6/21/2021</a:t>
            </a:fld>
            <a:endParaRPr lang="en-US"/>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45833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376519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2D960262-4613-4FD5-B811-1D24AF905E60}" type="datetime1">
              <a:rPr lang="en-US" smtClean="0"/>
              <a:t>6/21/2021</a:t>
            </a:fld>
            <a:endParaRPr lang="en-US"/>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92729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3482B549-7E13-4B76-8BE0-D0E527EB4A54}" type="datetime1">
              <a:rPr lang="en-US" smtClean="0"/>
              <a:t>6/21/2021</a:t>
            </a:fld>
            <a:endParaRPr lang="en-US"/>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3987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2A5C048F-3C99-404C-A6A0-73453C407310}" type="datetime1">
              <a:rPr lang="en-US" smtClean="0"/>
              <a:t>6/21/2021</a:t>
            </a:fld>
            <a:endParaRPr lang="en-US"/>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190707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8E2AAFDB-FD5A-4E0B-A74A-E11E19943A60}" type="datetime1">
              <a:rPr lang="en-US" smtClean="0"/>
              <a:t>6/21/2021</a:t>
            </a:fld>
            <a:endParaRPr lang="en-US"/>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292077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342369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image" Target="../media/image7.pn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image" Target="../media/image6.jpe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image" Target="../media/image9.tiff"/><Relationship Id="rId10" Type="http://schemas.openxmlformats.org/officeDocument/2006/relationships/slideLayout" Target="../slideLayouts/slideLayout19.xml"/><Relationship Id="rId19"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image" Target="../media/image8.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3.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image" Target="../media/image2.jpe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6.jpeg"/><Relationship Id="rId5" Type="http://schemas.openxmlformats.org/officeDocument/2006/relationships/slideLayout" Target="../slideLayouts/slideLayout32.xml"/><Relationship Id="rId10" Type="http://schemas.openxmlformats.org/officeDocument/2006/relationships/theme" Target="../theme/theme3.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3.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image" Target="../media/image17.jpeg"/><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theme" Target="../theme/theme4.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6E2E79-0870-C54F-A06E-68682E53FD3E}"/>
              </a:ext>
            </a:extLst>
          </p:cNvPr>
          <p:cNvPicPr>
            <a:picLocks noChangeAspect="1"/>
          </p:cNvPicPr>
          <p:nvPr userDrawn="1"/>
        </p:nvPicPr>
        <p:blipFill rotWithShape="1">
          <a:blip r:embed="rId11" cstate="print">
            <a:extLst>
              <a:ext uri="{28A0092B-C50C-407E-A947-70E740481C1C}">
                <a14:useLocalDpi xmlns:a14="http://schemas.microsoft.com/office/drawing/2010/main"/>
              </a:ext>
            </a:extLst>
          </a:blip>
          <a:srcRect r="-2545"/>
          <a:stretch/>
        </p:blipFill>
        <p:spPr>
          <a:xfrm>
            <a:off x="-8022" y="-1"/>
            <a:ext cx="12681286" cy="8229601"/>
          </a:xfrm>
          <a:prstGeom prst="rect">
            <a:avLst/>
          </a:prstGeom>
        </p:spPr>
      </p:pic>
      <p:pic>
        <p:nvPicPr>
          <p:cNvPr id="5" name="Picture 4">
            <a:extLst>
              <a:ext uri="{FF2B5EF4-FFF2-40B4-BE49-F238E27FC236}">
                <a16:creationId xmlns:a16="http://schemas.microsoft.com/office/drawing/2014/main" id="{BCCD7655-9358-A146-8E82-9EF0A1D199D8}"/>
              </a:ext>
            </a:extLst>
          </p:cNvPr>
          <p:cNvPicPr>
            <a:picLocks noChangeAspect="1"/>
          </p:cNvPicPr>
          <p:nvPr userDrawn="1"/>
        </p:nvPicPr>
        <p:blipFill rotWithShape="1">
          <a:blip r:embed="rId12">
            <a:extLst>
              <a:ext uri="{28A0092B-C50C-407E-A947-70E740481C1C}">
                <a14:useLocalDpi xmlns:a14="http://schemas.microsoft.com/office/drawing/2010/main"/>
              </a:ext>
            </a:extLst>
          </a:blip>
          <a:srcRect/>
          <a:stretch/>
        </p:blipFill>
        <p:spPr>
          <a:xfrm>
            <a:off x="2286000" y="-2"/>
            <a:ext cx="12344400" cy="8229600"/>
          </a:xfrm>
          <a:prstGeom prst="rect">
            <a:avLst/>
          </a:prstGeom>
        </p:spPr>
      </p:pic>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4149698040"/>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9" y="7627939"/>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pic>
        <p:nvPicPr>
          <p:cNvPr id="5" name="Picture 4">
            <a:extLst>
              <a:ext uri="{FF2B5EF4-FFF2-40B4-BE49-F238E27FC236}">
                <a16:creationId xmlns:a16="http://schemas.microsoft.com/office/drawing/2014/main" id="{F343A995-6A76-5F48-A15A-559497C50413}"/>
              </a:ext>
            </a:extLst>
          </p:cNvPr>
          <p:cNvPicPr>
            <a:picLocks noChangeAspect="1"/>
          </p:cNvPicPr>
          <p:nvPr userDrawn="1"/>
        </p:nvPicPr>
        <p:blipFill rotWithShape="1">
          <a:blip r:embed="rId22" cstate="print">
            <a:extLst>
              <a:ext uri="{28A0092B-C50C-407E-A947-70E740481C1C}">
                <a14:useLocalDpi xmlns:a14="http://schemas.microsoft.com/office/drawing/2010/main"/>
              </a:ext>
            </a:extLst>
          </a:blip>
          <a:srcRect l="-149" b="-40"/>
          <a:stretch/>
        </p:blipFill>
        <p:spPr>
          <a:xfrm>
            <a:off x="6400801" y="3293"/>
            <a:ext cx="8229600" cy="8226307"/>
          </a:xfrm>
          <a:prstGeom prst="rect">
            <a:avLst/>
          </a:prstGeom>
        </p:spPr>
      </p:pic>
      <p:pic>
        <p:nvPicPr>
          <p:cNvPr id="7" name="Picture 6">
            <a:extLst>
              <a:ext uri="{FF2B5EF4-FFF2-40B4-BE49-F238E27FC236}">
                <a16:creationId xmlns:a16="http://schemas.microsoft.com/office/drawing/2014/main" id="{AFCE6D24-2F90-D947-921A-4995DDD856C9}"/>
              </a:ext>
            </a:extLst>
          </p:cNvPr>
          <p:cNvPicPr>
            <a:picLocks noChangeAspect="1"/>
          </p:cNvPicPr>
          <p:nvPr userDrawn="1"/>
        </p:nvPicPr>
        <p:blipFill rotWithShape="1">
          <a:blip r:embed="rId23" cstate="print">
            <a:extLst>
              <a:ext uri="{28A0092B-C50C-407E-A947-70E740481C1C}">
                <a14:useLocalDpi xmlns:a14="http://schemas.microsoft.com/office/drawing/2010/main"/>
              </a:ext>
            </a:extLst>
          </a:blip>
          <a:srcRect r="-2619"/>
          <a:stretch/>
        </p:blipFill>
        <p:spPr>
          <a:xfrm>
            <a:off x="1" y="0"/>
            <a:ext cx="914399" cy="8226307"/>
          </a:xfrm>
          <a:prstGeom prst="rect">
            <a:avLst/>
          </a:prstGeom>
        </p:spPr>
      </p:pic>
    </p:spTree>
    <p:extLst>
      <p:ext uri="{BB962C8B-B14F-4D97-AF65-F5344CB8AC3E}">
        <p14:creationId xmlns:p14="http://schemas.microsoft.com/office/powerpoint/2010/main" val="1374942615"/>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097236"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09" indent="-274309" algn="l" defTabSz="1097236"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28" indent="-274309" algn="l" defTabSz="1097236"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545" indent="-274309" algn="l" defTabSz="1097236"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163"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782"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6E2E79-0870-C54F-A06E-68682E53FD3E}"/>
              </a:ext>
            </a:extLst>
          </p:cNvPr>
          <p:cNvPicPr>
            <a:picLocks noChangeAspect="1"/>
          </p:cNvPicPr>
          <p:nvPr userDrawn="1"/>
        </p:nvPicPr>
        <p:blipFill rotWithShape="1">
          <a:blip r:embed="rId11" cstate="print">
            <a:extLst>
              <a:ext uri="{28A0092B-C50C-407E-A947-70E740481C1C}">
                <a14:useLocalDpi xmlns:a14="http://schemas.microsoft.com/office/drawing/2010/main"/>
              </a:ext>
            </a:extLst>
          </a:blip>
          <a:srcRect r="-2545"/>
          <a:stretch/>
        </p:blipFill>
        <p:spPr>
          <a:xfrm>
            <a:off x="-8022" y="-1"/>
            <a:ext cx="12681286" cy="8229601"/>
          </a:xfrm>
          <a:prstGeom prst="rect">
            <a:avLst/>
          </a:prstGeom>
        </p:spPr>
      </p:pic>
      <p:pic>
        <p:nvPicPr>
          <p:cNvPr id="5" name="Picture 4">
            <a:extLst>
              <a:ext uri="{FF2B5EF4-FFF2-40B4-BE49-F238E27FC236}">
                <a16:creationId xmlns:a16="http://schemas.microsoft.com/office/drawing/2014/main" id="{BCCD7655-9358-A146-8E82-9EF0A1D199D8}"/>
              </a:ext>
            </a:extLst>
          </p:cNvPr>
          <p:cNvPicPr>
            <a:picLocks noChangeAspect="1"/>
          </p:cNvPicPr>
          <p:nvPr userDrawn="1"/>
        </p:nvPicPr>
        <p:blipFill rotWithShape="1">
          <a:blip r:embed="rId12">
            <a:extLst>
              <a:ext uri="{28A0092B-C50C-407E-A947-70E740481C1C}">
                <a14:useLocalDpi xmlns:a14="http://schemas.microsoft.com/office/drawing/2010/main"/>
              </a:ext>
            </a:extLst>
          </a:blip>
          <a:srcRect/>
          <a:stretch/>
        </p:blipFill>
        <p:spPr>
          <a:xfrm>
            <a:off x="2286000" y="-2"/>
            <a:ext cx="12344400" cy="8229600"/>
          </a:xfrm>
          <a:prstGeom prst="rect">
            <a:avLst/>
          </a:prstGeom>
        </p:spPr>
      </p:pic>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000289753"/>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162320442"/>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7.png"/><Relationship Id="rId3" Type="http://schemas.openxmlformats.org/officeDocument/2006/relationships/image" Target="../media/image54.tiff"/><Relationship Id="rId7" Type="http://schemas.openxmlformats.org/officeDocument/2006/relationships/image" Target="../media/image58.svg"/><Relationship Id="rId12" Type="http://schemas.openxmlformats.org/officeDocument/2006/relationships/image" Target="../media/image63.png"/><Relationship Id="rId17" Type="http://schemas.openxmlformats.org/officeDocument/2006/relationships/image" Target="../media/image66.png"/><Relationship Id="rId2" Type="http://schemas.openxmlformats.org/officeDocument/2006/relationships/notesSlide" Target="../notesSlides/notesSlide6.xml"/><Relationship Id="rId16" Type="http://schemas.openxmlformats.org/officeDocument/2006/relationships/hyperlink" Target="https://pnnl.github.io/slim/" TargetMode="External"/><Relationship Id="rId1" Type="http://schemas.openxmlformats.org/officeDocument/2006/relationships/slideLayout" Target="../slideLayouts/slideLayout4.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hyperlink" Target="https://github.com/pnnl/neuromancer" TargetMode="External"/><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tiff"/></Relationships>
</file>

<file path=ppt/slides/_rels/slide3.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notesSlide" Target="../notesSlides/notesSlide2.xml"/><Relationship Id="rId7"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29.png"/><Relationship Id="rId11" Type="http://schemas.openxmlformats.org/officeDocument/2006/relationships/image" Target="../media/image30.png"/><Relationship Id="rId5" Type="http://schemas.openxmlformats.org/officeDocument/2006/relationships/image" Target="../media/image28.png"/><Relationship Id="rId10" Type="http://schemas.openxmlformats.org/officeDocument/2006/relationships/image" Target="../media/image26.emf"/><Relationship Id="rId4" Type="http://schemas.openxmlformats.org/officeDocument/2006/relationships/image" Target="../media/image27.png"/><Relationship Id="rId9"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hyperlink" Target="https://arxiv.org/abs/2011.03699" TargetMode="Externa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hyperlink" Target="https://github.com/pnnl/neuromance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4.jpeg"/><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BEF58-0449-9846-A5A2-D55961FE0885}"/>
              </a:ext>
            </a:extLst>
          </p:cNvPr>
          <p:cNvSpPr>
            <a:spLocks noGrp="1"/>
          </p:cNvSpPr>
          <p:nvPr>
            <p:ph type="ctrTitle"/>
          </p:nvPr>
        </p:nvSpPr>
        <p:spPr>
          <a:xfrm>
            <a:off x="996463" y="1975017"/>
            <a:ext cx="5023338" cy="2588381"/>
          </a:xfrm>
        </p:spPr>
        <p:txBody>
          <a:bodyPr/>
          <a:lstStyle/>
          <a:p>
            <a:r>
              <a:rPr lang="en-US" sz="3000" dirty="0"/>
              <a:t>Deep Learning Explicit Differentiable Predictive Control Laws for Buildings</a:t>
            </a:r>
          </a:p>
        </p:txBody>
      </p:sp>
      <p:sp>
        <p:nvSpPr>
          <p:cNvPr id="3" name="Text Placeholder 2">
            <a:extLst>
              <a:ext uri="{FF2B5EF4-FFF2-40B4-BE49-F238E27FC236}">
                <a16:creationId xmlns:a16="http://schemas.microsoft.com/office/drawing/2014/main" id="{19E1D2E7-9C1F-2A4D-860E-ABC301F304F7}"/>
              </a:ext>
            </a:extLst>
          </p:cNvPr>
          <p:cNvSpPr>
            <a:spLocks noGrp="1"/>
          </p:cNvSpPr>
          <p:nvPr>
            <p:ph type="body" sz="quarter" idx="10"/>
          </p:nvPr>
        </p:nvSpPr>
        <p:spPr>
          <a:xfrm>
            <a:off x="1370529" y="5680364"/>
            <a:ext cx="4572000" cy="274320"/>
          </a:xfrm>
        </p:spPr>
        <p:txBody>
          <a:bodyPr/>
          <a:lstStyle/>
          <a:p>
            <a:r>
              <a:rPr lang="en-US" dirty="0"/>
              <a:t>Ján Drgoňa				</a:t>
            </a:r>
          </a:p>
        </p:txBody>
      </p:sp>
      <p:sp>
        <p:nvSpPr>
          <p:cNvPr id="4" name="Text Placeholder 3">
            <a:extLst>
              <a:ext uri="{FF2B5EF4-FFF2-40B4-BE49-F238E27FC236}">
                <a16:creationId xmlns:a16="http://schemas.microsoft.com/office/drawing/2014/main" id="{C2ABD531-C6C8-764B-9337-52D69C4E5A86}"/>
              </a:ext>
            </a:extLst>
          </p:cNvPr>
          <p:cNvSpPr>
            <a:spLocks noGrp="1"/>
          </p:cNvSpPr>
          <p:nvPr>
            <p:ph type="body" sz="quarter" idx="11"/>
          </p:nvPr>
        </p:nvSpPr>
        <p:spPr>
          <a:xfrm>
            <a:off x="1371600" y="6099737"/>
            <a:ext cx="4572000" cy="274320"/>
          </a:xfrm>
        </p:spPr>
        <p:txBody>
          <a:bodyPr/>
          <a:lstStyle/>
          <a:p>
            <a:r>
              <a:rPr lang="en-US" dirty="0"/>
              <a:t>Collaborators: Aaron Tuor, Elliott Skomski, </a:t>
            </a:r>
          </a:p>
          <a:p>
            <a:r>
              <a:rPr lang="en-US" dirty="0"/>
              <a:t>Soumya Vasisht, Draguna Vrabie</a:t>
            </a:r>
          </a:p>
        </p:txBody>
      </p:sp>
      <p:pic>
        <p:nvPicPr>
          <p:cNvPr id="10" name="Picture 9" descr="Diagram&#10;&#10;Description automatically generated">
            <a:extLst>
              <a:ext uri="{FF2B5EF4-FFF2-40B4-BE49-F238E27FC236}">
                <a16:creationId xmlns:a16="http://schemas.microsoft.com/office/drawing/2014/main" id="{AEF49522-DF44-42A7-82B7-16B942C4EC8B}"/>
              </a:ext>
            </a:extLst>
          </p:cNvPr>
          <p:cNvPicPr>
            <a:picLocks noChangeAspect="1"/>
          </p:cNvPicPr>
          <p:nvPr/>
        </p:nvPicPr>
        <p:blipFill rotWithShape="1">
          <a:blip r:embed="rId2"/>
          <a:srcRect b="43644"/>
          <a:stretch/>
        </p:blipFill>
        <p:spPr>
          <a:xfrm>
            <a:off x="7553612" y="0"/>
            <a:ext cx="6474040" cy="2836688"/>
          </a:xfrm>
          <a:prstGeom prst="rect">
            <a:avLst/>
          </a:prstGeom>
        </p:spPr>
      </p:pic>
      <p:pic>
        <p:nvPicPr>
          <p:cNvPr id="11" name="Picture 10" descr="Diagram&#10;&#10;Description automatically generated">
            <a:extLst>
              <a:ext uri="{FF2B5EF4-FFF2-40B4-BE49-F238E27FC236}">
                <a16:creationId xmlns:a16="http://schemas.microsoft.com/office/drawing/2014/main" id="{AD987888-C3DD-40B2-A42F-C68819ADA6E1}"/>
              </a:ext>
            </a:extLst>
          </p:cNvPr>
          <p:cNvPicPr>
            <a:picLocks noChangeAspect="1"/>
          </p:cNvPicPr>
          <p:nvPr/>
        </p:nvPicPr>
        <p:blipFill rotWithShape="1">
          <a:blip r:embed="rId2"/>
          <a:srcRect t="57645" b="388"/>
          <a:stretch/>
        </p:blipFill>
        <p:spPr>
          <a:xfrm>
            <a:off x="6765703" y="5490519"/>
            <a:ext cx="7535327" cy="2458674"/>
          </a:xfrm>
          <a:prstGeom prst="rect">
            <a:avLst/>
          </a:prstGeom>
        </p:spPr>
      </p:pic>
      <p:sp>
        <p:nvSpPr>
          <p:cNvPr id="8" name="Text Placeholder 3">
            <a:extLst>
              <a:ext uri="{FF2B5EF4-FFF2-40B4-BE49-F238E27FC236}">
                <a16:creationId xmlns:a16="http://schemas.microsoft.com/office/drawing/2014/main" id="{33F60979-F64F-4447-B32B-860CD24F32E3}"/>
              </a:ext>
            </a:extLst>
          </p:cNvPr>
          <p:cNvSpPr txBox="1">
            <a:spLocks/>
          </p:cNvSpPr>
          <p:nvPr/>
        </p:nvSpPr>
        <p:spPr>
          <a:xfrm>
            <a:off x="1307872" y="5128159"/>
            <a:ext cx="4572000" cy="274320"/>
          </a:xfrm>
          <a:prstGeom prst="rect">
            <a:avLst/>
          </a:prstGeom>
        </p:spPr>
        <p:txBody>
          <a:bodyPr wrap="none" lIns="0" tIns="0" rIns="0" bIns="0">
            <a:noAutofit/>
          </a:bodyPr>
          <a:lstStyle>
            <a:lvl1pPr marL="0" indent="0" algn="r" defTabSz="1097280" rtl="0" eaLnBrk="1" latinLnBrk="0" hangingPunct="1">
              <a:lnSpc>
                <a:spcPct val="90000"/>
              </a:lnSpc>
              <a:spcBef>
                <a:spcPts val="1200"/>
              </a:spcBef>
              <a:buFont typeface="Arial" panose="020B0604020202020204" pitchFamily="34" charset="0"/>
              <a:buNone/>
              <a:defRPr sz="1600" kern="1200">
                <a:solidFill>
                  <a:srgbClr val="616265"/>
                </a:solidFill>
                <a:latin typeface="Arial" panose="020B0604020202020204" pitchFamily="34" charset="0"/>
                <a:ea typeface="+mn-ea"/>
                <a:cs typeface="Arial" panose="020B0604020202020204" pitchFamily="34" charset="0"/>
              </a:defRPr>
            </a:lvl1pPr>
            <a:lvl2pPr marL="548640" indent="0" algn="l" defTabSz="1097280" rtl="0" eaLnBrk="1" latinLnBrk="0" hangingPunct="1">
              <a:lnSpc>
                <a:spcPct val="90000"/>
              </a:lnSpc>
              <a:spcBef>
                <a:spcPts val="600"/>
              </a:spcBef>
              <a:buFont typeface="Arial" panose="020B0604020202020204" pitchFamily="34" charset="0"/>
              <a:buNone/>
              <a:defRPr sz="2880" kern="1200">
                <a:solidFill>
                  <a:schemeClr val="tx1"/>
                </a:solidFill>
                <a:latin typeface="+mn-lt"/>
                <a:ea typeface="+mn-ea"/>
                <a:cs typeface="+mn-cs"/>
              </a:defRPr>
            </a:lvl2pPr>
            <a:lvl3pPr marL="1097280" indent="0" algn="l" defTabSz="109728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3pPr>
            <a:lvl4pPr marL="164592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4pPr>
            <a:lvl5pPr marL="219456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IFAC NMPC July 11-14, 2021</a:t>
            </a:r>
          </a:p>
        </p:txBody>
      </p:sp>
    </p:spTree>
    <p:extLst>
      <p:ext uri="{BB962C8B-B14F-4D97-AF65-F5344CB8AC3E}">
        <p14:creationId xmlns:p14="http://schemas.microsoft.com/office/powerpoint/2010/main" val="335263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9084A5-34EA-4020-97D9-C6D4FE75243F}"/>
              </a:ext>
            </a:extLst>
          </p:cNvPr>
          <p:cNvSpPr>
            <a:spLocks noGrp="1"/>
          </p:cNvSpPr>
          <p:nvPr>
            <p:ph type="sldNum" sz="quarter" idx="12"/>
          </p:nvPr>
        </p:nvSpPr>
        <p:spPr/>
        <p:txBody>
          <a:bodyPr/>
          <a:lstStyle/>
          <a:p>
            <a:fld id="{FE7A4BB3-E848-5A44-82DF-322201952CD8}" type="slidenum">
              <a:rPr lang="en-US" smtClean="0"/>
              <a:pPr/>
              <a:t>10</a:t>
            </a:fld>
            <a:endParaRPr lang="en-US" dirty="0"/>
          </a:p>
        </p:txBody>
      </p:sp>
      <p:sp>
        <p:nvSpPr>
          <p:cNvPr id="3" name="Title 2">
            <a:extLst>
              <a:ext uri="{FF2B5EF4-FFF2-40B4-BE49-F238E27FC236}">
                <a16:creationId xmlns:a16="http://schemas.microsoft.com/office/drawing/2014/main" id="{C02DDCAC-DB40-42AA-84D5-1F56C162BF1B}"/>
              </a:ext>
            </a:extLst>
          </p:cNvPr>
          <p:cNvSpPr>
            <a:spLocks noGrp="1"/>
          </p:cNvSpPr>
          <p:nvPr>
            <p:ph type="title"/>
          </p:nvPr>
        </p:nvSpPr>
        <p:spPr>
          <a:xfrm>
            <a:off x="3200400" y="270933"/>
            <a:ext cx="10972800" cy="1031394"/>
          </a:xfrm>
        </p:spPr>
        <p:txBody>
          <a:bodyPr/>
          <a:lstStyle/>
          <a:p>
            <a:r>
              <a:rPr lang="en-US" sz="3200" dirty="0"/>
              <a:t>Closed-loop Performance of DPC on System Model with Plant-Model Mismatch and PI Correctors</a:t>
            </a:r>
          </a:p>
        </p:txBody>
      </p:sp>
      <p:sp>
        <p:nvSpPr>
          <p:cNvPr id="5" name="AutoShape 2">
            <a:extLst>
              <a:ext uri="{FF2B5EF4-FFF2-40B4-BE49-F238E27FC236}">
                <a16:creationId xmlns:a16="http://schemas.microsoft.com/office/drawing/2014/main" id="{A50CE676-6C87-40A1-977C-0BCC69AC3EF1}"/>
              </a:ext>
            </a:extLst>
          </p:cNvPr>
          <p:cNvSpPr>
            <a:spLocks noChangeAspect="1" noChangeArrowheads="1"/>
          </p:cNvSpPr>
          <p:nvPr/>
        </p:nvSpPr>
        <p:spPr bwMode="auto">
          <a:xfrm>
            <a:off x="8083924" y="4066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DE16925C-EC73-4021-9A6E-70B486AD2BD6}"/>
              </a:ext>
            </a:extLst>
          </p:cNvPr>
          <p:cNvPicPr>
            <a:picLocks noChangeAspect="1"/>
          </p:cNvPicPr>
          <p:nvPr/>
        </p:nvPicPr>
        <p:blipFill>
          <a:blip r:embed="rId2"/>
          <a:stretch>
            <a:fillRect/>
          </a:stretch>
        </p:blipFill>
        <p:spPr>
          <a:xfrm>
            <a:off x="931025" y="1568984"/>
            <a:ext cx="13699375" cy="6367515"/>
          </a:xfrm>
          <a:prstGeom prst="rect">
            <a:avLst/>
          </a:prstGeom>
        </p:spPr>
      </p:pic>
    </p:spTree>
    <p:extLst>
      <p:ext uri="{BB962C8B-B14F-4D97-AF65-F5344CB8AC3E}">
        <p14:creationId xmlns:p14="http://schemas.microsoft.com/office/powerpoint/2010/main" val="3799377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A22A6D3-5AA8-4E78-9375-3864028ACB57}"/>
              </a:ext>
            </a:extLst>
          </p:cNvPr>
          <p:cNvPicPr>
            <a:picLocks noChangeAspect="1"/>
          </p:cNvPicPr>
          <p:nvPr/>
        </p:nvPicPr>
        <p:blipFill>
          <a:blip r:embed="rId3"/>
          <a:stretch>
            <a:fillRect/>
          </a:stretch>
        </p:blipFill>
        <p:spPr>
          <a:xfrm>
            <a:off x="9564556" y="2711199"/>
            <a:ext cx="2740263" cy="1719047"/>
          </a:xfrm>
          <a:prstGeom prst="rect">
            <a:avLst/>
          </a:prstGeom>
        </p:spPr>
      </p:pic>
      <p:sp>
        <p:nvSpPr>
          <p:cNvPr id="2" name="Slide Number Placeholder 1">
            <a:extLst>
              <a:ext uri="{FF2B5EF4-FFF2-40B4-BE49-F238E27FC236}">
                <a16:creationId xmlns:a16="http://schemas.microsoft.com/office/drawing/2014/main" id="{93CDFADD-FA58-43C2-8804-25DDBCA336A9}"/>
              </a:ext>
            </a:extLst>
          </p:cNvPr>
          <p:cNvSpPr>
            <a:spLocks noGrp="1"/>
          </p:cNvSpPr>
          <p:nvPr>
            <p:ph type="sldNum" sz="quarter" idx="12"/>
          </p:nvPr>
        </p:nvSpPr>
        <p:spPr>
          <a:xfrm>
            <a:off x="14035332" y="7772400"/>
            <a:ext cx="453223" cy="457200"/>
          </a:xfrm>
        </p:spPr>
        <p:txBody>
          <a:bodyPr/>
          <a:lstStyle/>
          <a:p>
            <a:fld id="{FE7A4BB3-E848-5A44-82DF-322201952CD8}" type="slidenum">
              <a:rPr lang="en-US" smtClean="0"/>
              <a:pPr/>
              <a:t>11</a:t>
            </a:fld>
            <a:endParaRPr lang="en-US" dirty="0"/>
          </a:p>
        </p:txBody>
      </p:sp>
      <p:sp>
        <p:nvSpPr>
          <p:cNvPr id="3" name="Title 2">
            <a:extLst>
              <a:ext uri="{FF2B5EF4-FFF2-40B4-BE49-F238E27FC236}">
                <a16:creationId xmlns:a16="http://schemas.microsoft.com/office/drawing/2014/main" id="{74161FF4-4B6E-4490-BE2C-CFD9F1E72147}"/>
              </a:ext>
            </a:extLst>
          </p:cNvPr>
          <p:cNvSpPr>
            <a:spLocks noGrp="1"/>
          </p:cNvSpPr>
          <p:nvPr>
            <p:ph type="title"/>
          </p:nvPr>
        </p:nvSpPr>
        <p:spPr/>
        <p:txBody>
          <a:bodyPr/>
          <a:lstStyle/>
          <a:p>
            <a:r>
              <a:rPr lang="en-US" dirty="0"/>
              <a:t>Conclusion</a:t>
            </a:r>
          </a:p>
        </p:txBody>
      </p:sp>
      <p:pic>
        <p:nvPicPr>
          <p:cNvPr id="6" name="Picture 5" descr="A screen shot of a computer&#10;&#10;Description automatically generated">
            <a:extLst>
              <a:ext uri="{FF2B5EF4-FFF2-40B4-BE49-F238E27FC236}">
                <a16:creationId xmlns:a16="http://schemas.microsoft.com/office/drawing/2014/main" id="{7A3B2715-5D95-45C4-A29E-D20A664E2C22}"/>
              </a:ext>
            </a:extLst>
          </p:cNvPr>
          <p:cNvPicPr>
            <a:picLocks noChangeAspect="1"/>
          </p:cNvPicPr>
          <p:nvPr/>
        </p:nvPicPr>
        <p:blipFill>
          <a:blip r:embed="rId4"/>
          <a:stretch>
            <a:fillRect/>
          </a:stretch>
        </p:blipFill>
        <p:spPr>
          <a:xfrm>
            <a:off x="12238213" y="1961429"/>
            <a:ext cx="2217572" cy="1218529"/>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A9894262-A09A-423E-81C8-72260E227A40}"/>
              </a:ext>
            </a:extLst>
          </p:cNvPr>
          <p:cNvPicPr>
            <a:picLocks noChangeAspect="1"/>
          </p:cNvPicPr>
          <p:nvPr/>
        </p:nvPicPr>
        <p:blipFill>
          <a:blip r:embed="rId5"/>
          <a:stretch>
            <a:fillRect/>
          </a:stretch>
        </p:blipFill>
        <p:spPr>
          <a:xfrm>
            <a:off x="12218474" y="560262"/>
            <a:ext cx="2206261" cy="1240206"/>
          </a:xfrm>
          <a:prstGeom prst="rect">
            <a:avLst/>
          </a:prstGeom>
        </p:spPr>
      </p:pic>
      <p:pic>
        <p:nvPicPr>
          <p:cNvPr id="8" name="Graphic 7">
            <a:extLst>
              <a:ext uri="{FF2B5EF4-FFF2-40B4-BE49-F238E27FC236}">
                <a16:creationId xmlns:a16="http://schemas.microsoft.com/office/drawing/2014/main" id="{FDE837FB-8319-4B24-A787-7C040770A7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12888" y="680347"/>
            <a:ext cx="3228936" cy="1719047"/>
          </a:xfrm>
          <a:prstGeom prst="rect">
            <a:avLst/>
          </a:prstGeom>
        </p:spPr>
      </p:pic>
      <p:pic>
        <p:nvPicPr>
          <p:cNvPr id="9" name="Picture 8" descr="Graphical user interface, application, PowerPoint&#10;&#10;Description automatically generated">
            <a:extLst>
              <a:ext uri="{FF2B5EF4-FFF2-40B4-BE49-F238E27FC236}">
                <a16:creationId xmlns:a16="http://schemas.microsoft.com/office/drawing/2014/main" id="{499D47C1-A19A-414B-A30A-54429B21A0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54424" y="3350518"/>
            <a:ext cx="2231439" cy="1489166"/>
          </a:xfrm>
          <a:prstGeom prst="rect">
            <a:avLst/>
          </a:prstGeom>
        </p:spPr>
      </p:pic>
      <p:pic>
        <p:nvPicPr>
          <p:cNvPr id="10" name="Picture 9" descr="A picture containing diagram&#10;&#10;Description automatically generated">
            <a:extLst>
              <a:ext uri="{FF2B5EF4-FFF2-40B4-BE49-F238E27FC236}">
                <a16:creationId xmlns:a16="http://schemas.microsoft.com/office/drawing/2014/main" id="{01724C4C-DE19-478E-8928-9F77EC5F79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087179" y="6160131"/>
            <a:ext cx="2403747" cy="1719324"/>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356D6FC4-5C46-44BB-9DA8-AD17E55C62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81342" y="511141"/>
            <a:ext cx="2231439" cy="2139649"/>
          </a:xfrm>
          <a:prstGeom prst="rect">
            <a:avLst/>
          </a:prstGeom>
        </p:spPr>
      </p:pic>
      <p:pic>
        <p:nvPicPr>
          <p:cNvPr id="12" name="Picture 11" descr="Chart, line chart, histogram&#10;&#10;Description automatically generated">
            <a:extLst>
              <a:ext uri="{FF2B5EF4-FFF2-40B4-BE49-F238E27FC236}">
                <a16:creationId xmlns:a16="http://schemas.microsoft.com/office/drawing/2014/main" id="{804756B8-78D7-44FE-917D-92A431227C4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963632" y="4941424"/>
            <a:ext cx="2660312" cy="1124462"/>
          </a:xfrm>
          <a:prstGeom prst="rect">
            <a:avLst/>
          </a:prstGeom>
        </p:spPr>
      </p:pic>
      <p:pic>
        <p:nvPicPr>
          <p:cNvPr id="13" name="Picture 12" descr="Diagram&#10;&#10;Description automatically generated">
            <a:extLst>
              <a:ext uri="{FF2B5EF4-FFF2-40B4-BE49-F238E27FC236}">
                <a16:creationId xmlns:a16="http://schemas.microsoft.com/office/drawing/2014/main" id="{130044AB-3ABE-48AB-B05D-B2677A83EF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21131" y="5358170"/>
            <a:ext cx="3141164" cy="2534842"/>
          </a:xfrm>
          <a:prstGeom prst="rect">
            <a:avLst/>
          </a:prstGeom>
        </p:spPr>
      </p:pic>
      <p:pic>
        <p:nvPicPr>
          <p:cNvPr id="16" name="Picture 15">
            <a:extLst>
              <a:ext uri="{FF2B5EF4-FFF2-40B4-BE49-F238E27FC236}">
                <a16:creationId xmlns:a16="http://schemas.microsoft.com/office/drawing/2014/main" id="{1B175EF0-3A9E-4BC3-A33E-96D6127AA782}"/>
              </a:ext>
            </a:extLst>
          </p:cNvPr>
          <p:cNvPicPr>
            <a:picLocks noChangeAspect="1"/>
          </p:cNvPicPr>
          <p:nvPr/>
        </p:nvPicPr>
        <p:blipFill rotWithShape="1">
          <a:blip r:embed="rId13"/>
          <a:srcRect l="3146" r="5453" b="11761"/>
          <a:stretch/>
        </p:blipFill>
        <p:spPr>
          <a:xfrm>
            <a:off x="6275328" y="2517216"/>
            <a:ext cx="3341717" cy="1607852"/>
          </a:xfrm>
          <a:prstGeom prst="rect">
            <a:avLst/>
          </a:prstGeom>
        </p:spPr>
      </p:pic>
      <p:pic>
        <p:nvPicPr>
          <p:cNvPr id="18" name="Picture 17">
            <a:extLst>
              <a:ext uri="{FF2B5EF4-FFF2-40B4-BE49-F238E27FC236}">
                <a16:creationId xmlns:a16="http://schemas.microsoft.com/office/drawing/2014/main" id="{E56C42BC-96BA-4ECF-8207-D7B1521C8ECA}"/>
              </a:ext>
            </a:extLst>
          </p:cNvPr>
          <p:cNvPicPr>
            <a:picLocks noChangeAspect="1"/>
          </p:cNvPicPr>
          <p:nvPr/>
        </p:nvPicPr>
        <p:blipFill rotWithShape="1">
          <a:blip r:embed="rId14">
            <a:extLst>
              <a:ext uri="{28A0092B-C50C-407E-A947-70E740481C1C}">
                <a14:useLocalDpi xmlns:a14="http://schemas.microsoft.com/office/drawing/2010/main" val="0"/>
              </a:ext>
            </a:extLst>
          </a:blip>
          <a:srcRect t="1698" b="50000"/>
          <a:stretch/>
        </p:blipFill>
        <p:spPr>
          <a:xfrm>
            <a:off x="6471192" y="4362116"/>
            <a:ext cx="3145853" cy="800685"/>
          </a:xfrm>
          <a:prstGeom prst="rect">
            <a:avLst/>
          </a:prstGeom>
        </p:spPr>
      </p:pic>
      <p:sp>
        <p:nvSpPr>
          <p:cNvPr id="20" name="Content Placeholder 3">
            <a:extLst>
              <a:ext uri="{FF2B5EF4-FFF2-40B4-BE49-F238E27FC236}">
                <a16:creationId xmlns:a16="http://schemas.microsoft.com/office/drawing/2014/main" id="{480316BE-FCFC-423D-B7EA-944CDF62E4CA}"/>
              </a:ext>
            </a:extLst>
          </p:cNvPr>
          <p:cNvSpPr>
            <a:spLocks noGrp="1"/>
          </p:cNvSpPr>
          <p:nvPr>
            <p:ph sz="quarter" idx="20"/>
          </p:nvPr>
        </p:nvSpPr>
        <p:spPr>
          <a:xfrm>
            <a:off x="1058487" y="1875497"/>
            <a:ext cx="5391468" cy="6193389"/>
          </a:xfrm>
        </p:spPr>
        <p:txBody>
          <a:bodyPr vert="horz" lIns="91440" tIns="45720" rIns="91440" bIns="45720" rtlCol="0" anchor="t">
            <a:normAutofit fontScale="77500" lnSpcReduction="20000"/>
          </a:bodyPr>
          <a:lstStyle/>
          <a:p>
            <a:r>
              <a:rPr lang="en-US" b="1" dirty="0">
                <a:latin typeface="Arial"/>
                <a:cs typeface="Arial"/>
              </a:rPr>
              <a:t>Differentiable Predictive Control</a:t>
            </a:r>
          </a:p>
          <a:p>
            <a:pPr lvl="1"/>
            <a:r>
              <a:rPr lang="en-US" dirty="0"/>
              <a:t>Neural state space models</a:t>
            </a:r>
          </a:p>
          <a:p>
            <a:pPr lvl="1"/>
            <a:r>
              <a:rPr lang="en-US" dirty="0"/>
              <a:t>Incorporating constraints</a:t>
            </a:r>
          </a:p>
          <a:p>
            <a:pPr lvl="1"/>
            <a:r>
              <a:rPr lang="en-US" dirty="0"/>
              <a:t>Explicit neural control policies</a:t>
            </a:r>
          </a:p>
          <a:p>
            <a:pPr lvl="1"/>
            <a:r>
              <a:rPr lang="en-US" dirty="0"/>
              <a:t>Theoretical connection with MPC</a:t>
            </a:r>
          </a:p>
          <a:p>
            <a:r>
              <a:rPr lang="en-US" b="1" dirty="0">
                <a:latin typeface="Arial"/>
                <a:cs typeface="Arial"/>
              </a:rPr>
              <a:t>Ongoing work</a:t>
            </a:r>
          </a:p>
          <a:p>
            <a:pPr lvl="1"/>
            <a:r>
              <a:rPr lang="en-US" dirty="0">
                <a:latin typeface="Arial"/>
                <a:cs typeface="Arial"/>
              </a:rPr>
              <a:t>Uncertainty Quantification</a:t>
            </a:r>
          </a:p>
          <a:p>
            <a:pPr lvl="1"/>
            <a:r>
              <a:rPr lang="en-US" dirty="0">
                <a:latin typeface="Arial"/>
                <a:cs typeface="Arial"/>
              </a:rPr>
              <a:t>Plant-model mismatch</a:t>
            </a:r>
          </a:p>
          <a:p>
            <a:pPr lvl="1"/>
            <a:r>
              <a:rPr lang="en-US" dirty="0">
                <a:latin typeface="Arial"/>
                <a:cs typeface="Arial"/>
              </a:rPr>
              <a:t>Theoretical guarantees: convergence, stability, constraints satisfaction</a:t>
            </a:r>
          </a:p>
          <a:p>
            <a:r>
              <a:rPr lang="en-US" b="1" dirty="0">
                <a:latin typeface="Arial"/>
                <a:cs typeface="Arial"/>
              </a:rPr>
              <a:t>Code development</a:t>
            </a:r>
            <a:endParaRPr lang="en-US" dirty="0">
              <a:latin typeface="Arial"/>
              <a:cs typeface="Arial"/>
            </a:endParaRPr>
          </a:p>
          <a:p>
            <a:pPr lvl="1"/>
            <a:r>
              <a:rPr lang="en-US" dirty="0">
                <a:latin typeface="Arial"/>
                <a:cs typeface="Arial"/>
              </a:rPr>
              <a:t>Neuromancer software package</a:t>
            </a:r>
          </a:p>
          <a:p>
            <a:pPr lvl="2"/>
            <a:r>
              <a:rPr lang="en-US" dirty="0">
                <a:latin typeface="Arial"/>
                <a:cs typeface="Arial"/>
                <a:hlinkClick r:id="rId15"/>
              </a:rPr>
              <a:t>https://github.com/pnnl/neuromancer</a:t>
            </a:r>
            <a:r>
              <a:rPr lang="en-US" dirty="0">
                <a:latin typeface="Arial"/>
                <a:cs typeface="Arial"/>
              </a:rPr>
              <a:t> </a:t>
            </a:r>
          </a:p>
          <a:p>
            <a:pPr lvl="1"/>
            <a:r>
              <a:rPr lang="en-US" dirty="0">
                <a:latin typeface="Arial"/>
                <a:cs typeface="Arial"/>
              </a:rPr>
              <a:t>Structured linear maps in </a:t>
            </a:r>
            <a:r>
              <a:rPr lang="en-US" dirty="0" err="1">
                <a:latin typeface="Arial"/>
                <a:cs typeface="Arial"/>
              </a:rPr>
              <a:t>Pytorch</a:t>
            </a:r>
            <a:endParaRPr lang="en-US" dirty="0">
              <a:latin typeface="Arial"/>
              <a:cs typeface="Arial"/>
            </a:endParaRPr>
          </a:p>
          <a:p>
            <a:pPr lvl="2"/>
            <a:r>
              <a:rPr lang="en-US" dirty="0">
                <a:latin typeface="Arial"/>
                <a:cs typeface="Arial"/>
                <a:hlinkClick r:id="rId16"/>
              </a:rPr>
              <a:t>https://pnnl.github.io/slim/</a:t>
            </a:r>
            <a:r>
              <a:rPr lang="en-US" dirty="0">
                <a:latin typeface="Arial"/>
                <a:cs typeface="Arial"/>
              </a:rPr>
              <a:t> </a:t>
            </a:r>
          </a:p>
          <a:p>
            <a:r>
              <a:rPr lang="en-US" b="1" dirty="0">
                <a:latin typeface="Arial"/>
                <a:cs typeface="Arial"/>
              </a:rPr>
              <a:t>Long-Term Vision</a:t>
            </a:r>
            <a:endParaRPr lang="en-US" dirty="0">
              <a:latin typeface="Arial"/>
              <a:cs typeface="Arial"/>
            </a:endParaRPr>
          </a:p>
          <a:p>
            <a:pPr lvl="1"/>
            <a:r>
              <a:rPr lang="en-US" dirty="0">
                <a:latin typeface="Arial"/>
                <a:cs typeface="Arial"/>
              </a:rPr>
              <a:t>Causal discovery, dynamical coupling</a:t>
            </a:r>
          </a:p>
          <a:p>
            <a:pPr lvl="1"/>
            <a:r>
              <a:rPr lang="en-US" dirty="0">
                <a:latin typeface="Arial"/>
                <a:cs typeface="Arial"/>
              </a:rPr>
              <a:t>Solving large-scale non-convex constrained optimization problems</a:t>
            </a:r>
          </a:p>
          <a:p>
            <a:pPr lvl="1"/>
            <a:r>
              <a:rPr lang="en-US" dirty="0">
                <a:latin typeface="Arial"/>
                <a:cs typeface="Arial"/>
              </a:rPr>
              <a:t>Applications in energy, manufacturing, cyber</a:t>
            </a:r>
          </a:p>
        </p:txBody>
      </p:sp>
      <p:pic>
        <p:nvPicPr>
          <p:cNvPr id="23" name="Picture 22">
            <a:extLst>
              <a:ext uri="{FF2B5EF4-FFF2-40B4-BE49-F238E27FC236}">
                <a16:creationId xmlns:a16="http://schemas.microsoft.com/office/drawing/2014/main" id="{97D70817-D2B5-4B5D-8C54-A80CFE0F4B2D}"/>
              </a:ext>
            </a:extLst>
          </p:cNvPr>
          <p:cNvPicPr>
            <a:picLocks noChangeAspect="1"/>
          </p:cNvPicPr>
          <p:nvPr/>
        </p:nvPicPr>
        <p:blipFill>
          <a:blip r:embed="rId17"/>
          <a:stretch>
            <a:fillRect/>
          </a:stretch>
        </p:blipFill>
        <p:spPr>
          <a:xfrm>
            <a:off x="9732813" y="6200777"/>
            <a:ext cx="2403747" cy="1808702"/>
          </a:xfrm>
          <a:prstGeom prst="rect">
            <a:avLst/>
          </a:prstGeom>
        </p:spPr>
      </p:pic>
      <p:pic>
        <p:nvPicPr>
          <p:cNvPr id="24" name="Picture 23" descr="Chart, bar chart&#10;&#10;Description automatically generated">
            <a:extLst>
              <a:ext uri="{FF2B5EF4-FFF2-40B4-BE49-F238E27FC236}">
                <a16:creationId xmlns:a16="http://schemas.microsoft.com/office/drawing/2014/main" id="{5A4889BA-930C-4937-84FA-F65D5128C91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669534" y="4424027"/>
            <a:ext cx="2513714" cy="1911571"/>
          </a:xfrm>
          <a:prstGeom prst="rect">
            <a:avLst/>
          </a:prstGeom>
        </p:spPr>
      </p:pic>
    </p:spTree>
    <p:extLst>
      <p:ext uri="{BB962C8B-B14F-4D97-AF65-F5344CB8AC3E}">
        <p14:creationId xmlns:p14="http://schemas.microsoft.com/office/powerpoint/2010/main" val="1331832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856612-3D97-45E2-A278-53875265FAF1}"/>
              </a:ext>
            </a:extLst>
          </p:cNvPr>
          <p:cNvSpPr>
            <a:spLocks noGrp="1"/>
          </p:cNvSpPr>
          <p:nvPr>
            <p:ph type="title"/>
          </p:nvPr>
        </p:nvSpPr>
        <p:spPr>
          <a:xfrm>
            <a:off x="3200399" y="270933"/>
            <a:ext cx="11020507" cy="887475"/>
          </a:xfrm>
        </p:spPr>
        <p:txBody>
          <a:bodyPr/>
          <a:lstStyle/>
          <a:p>
            <a:r>
              <a:rPr lang="en-US" sz="3200" dirty="0"/>
              <a:t>Differentiable Predictive Control (DPC)</a:t>
            </a:r>
          </a:p>
        </p:txBody>
      </p:sp>
      <p:sp>
        <p:nvSpPr>
          <p:cNvPr id="39" name="TextBox 38">
            <a:extLst>
              <a:ext uri="{FF2B5EF4-FFF2-40B4-BE49-F238E27FC236}">
                <a16:creationId xmlns:a16="http://schemas.microsoft.com/office/drawing/2014/main" id="{022DBF87-B0DB-488F-9143-E30D78532F79}"/>
              </a:ext>
            </a:extLst>
          </p:cNvPr>
          <p:cNvSpPr txBox="1"/>
          <p:nvPr/>
        </p:nvSpPr>
        <p:spPr>
          <a:xfrm>
            <a:off x="1354176" y="1767778"/>
            <a:ext cx="5853448" cy="424732"/>
          </a:xfrm>
          <a:prstGeom prst="rect">
            <a:avLst/>
          </a:prstGeom>
          <a:noFill/>
        </p:spPr>
        <p:txBody>
          <a:bodyPr wrap="square" rtlCol="0">
            <a:spAutoFit/>
          </a:bodyPr>
          <a:lstStyle/>
          <a:p>
            <a:r>
              <a:rPr lang="en-US" b="1" dirty="0">
                <a:solidFill>
                  <a:srgbClr val="000000"/>
                </a:solidFill>
              </a:rPr>
              <a:t>Stage I: System Identification</a:t>
            </a:r>
          </a:p>
        </p:txBody>
      </p:sp>
      <p:pic>
        <p:nvPicPr>
          <p:cNvPr id="28" name="Picture 27" descr="Diagram&#10;&#10;Description automatically generated">
            <a:extLst>
              <a:ext uri="{FF2B5EF4-FFF2-40B4-BE49-F238E27FC236}">
                <a16:creationId xmlns:a16="http://schemas.microsoft.com/office/drawing/2014/main" id="{189010B1-DBAF-44A4-8F48-0C0BC6BAB4B7}"/>
              </a:ext>
            </a:extLst>
          </p:cNvPr>
          <p:cNvPicPr>
            <a:picLocks noChangeAspect="1"/>
          </p:cNvPicPr>
          <p:nvPr/>
        </p:nvPicPr>
        <p:blipFill>
          <a:blip r:embed="rId3"/>
          <a:stretch>
            <a:fillRect/>
          </a:stretch>
        </p:blipFill>
        <p:spPr>
          <a:xfrm>
            <a:off x="7998647" y="2192510"/>
            <a:ext cx="5511613" cy="5927170"/>
          </a:xfrm>
          <a:prstGeom prst="rect">
            <a:avLst/>
          </a:prstGeom>
        </p:spPr>
      </p:pic>
      <p:pic>
        <p:nvPicPr>
          <p:cNvPr id="5" name="Picture 4" descr="Diagram&#10;&#10;Description automatically generated">
            <a:extLst>
              <a:ext uri="{FF2B5EF4-FFF2-40B4-BE49-F238E27FC236}">
                <a16:creationId xmlns:a16="http://schemas.microsoft.com/office/drawing/2014/main" id="{8B32E118-B1CD-4672-887A-F0CCC42425FD}"/>
              </a:ext>
            </a:extLst>
          </p:cNvPr>
          <p:cNvPicPr>
            <a:picLocks noChangeAspect="1"/>
          </p:cNvPicPr>
          <p:nvPr/>
        </p:nvPicPr>
        <p:blipFill>
          <a:blip r:embed="rId4"/>
          <a:stretch>
            <a:fillRect/>
          </a:stretch>
        </p:blipFill>
        <p:spPr>
          <a:xfrm>
            <a:off x="1241503" y="2514162"/>
            <a:ext cx="5751500" cy="4439602"/>
          </a:xfrm>
          <a:prstGeom prst="rect">
            <a:avLst/>
          </a:prstGeom>
        </p:spPr>
      </p:pic>
      <p:sp>
        <p:nvSpPr>
          <p:cNvPr id="29" name="TextBox 28">
            <a:extLst>
              <a:ext uri="{FF2B5EF4-FFF2-40B4-BE49-F238E27FC236}">
                <a16:creationId xmlns:a16="http://schemas.microsoft.com/office/drawing/2014/main" id="{C68153A3-147E-4E9A-864F-EF39DCD62F68}"/>
              </a:ext>
            </a:extLst>
          </p:cNvPr>
          <p:cNvSpPr txBox="1"/>
          <p:nvPr/>
        </p:nvSpPr>
        <p:spPr>
          <a:xfrm>
            <a:off x="7947212" y="1767778"/>
            <a:ext cx="5853448" cy="424732"/>
          </a:xfrm>
          <a:prstGeom prst="rect">
            <a:avLst/>
          </a:prstGeom>
          <a:noFill/>
        </p:spPr>
        <p:txBody>
          <a:bodyPr wrap="square" rtlCol="0">
            <a:spAutoFit/>
          </a:bodyPr>
          <a:lstStyle/>
          <a:p>
            <a:r>
              <a:rPr lang="en-US" b="1" dirty="0">
                <a:solidFill>
                  <a:srgbClr val="000000"/>
                </a:solidFill>
              </a:rPr>
              <a:t>Stage II: Policy Optimization</a:t>
            </a:r>
          </a:p>
        </p:txBody>
      </p:sp>
      <p:sp>
        <p:nvSpPr>
          <p:cNvPr id="7" name="Rectangle 6">
            <a:extLst>
              <a:ext uri="{FF2B5EF4-FFF2-40B4-BE49-F238E27FC236}">
                <a16:creationId xmlns:a16="http://schemas.microsoft.com/office/drawing/2014/main" id="{E58EDA46-48DC-49BC-B657-7FE5D557E8A3}"/>
              </a:ext>
            </a:extLst>
          </p:cNvPr>
          <p:cNvSpPr/>
          <p:nvPr/>
        </p:nvSpPr>
        <p:spPr>
          <a:xfrm>
            <a:off x="1047755" y="7215449"/>
            <a:ext cx="7026676" cy="954107"/>
          </a:xfrm>
          <a:prstGeom prst="rect">
            <a:avLst/>
          </a:prstGeom>
        </p:spPr>
        <p:txBody>
          <a:bodyPr wrap="square">
            <a:spAutoFit/>
          </a:bodyPr>
          <a:lstStyle/>
          <a:p>
            <a:r>
              <a:rPr lang="en-US" sz="1400" dirty="0"/>
              <a:t>[1] Jan Drgona, et al., Differentiable Predictive Control: An MPC Alternative for Unknown Nonlinear Systems using Constrained Deep Learning, preprint 2021</a:t>
            </a:r>
            <a:endParaRPr lang="nl-NL" sz="1400" dirty="0"/>
          </a:p>
          <a:p>
            <a:r>
              <a:rPr lang="nl-NL" sz="1400" dirty="0"/>
              <a:t>[2] Jan Drgona, Aaron Tuor, Draguna Vrabie, </a:t>
            </a:r>
            <a:r>
              <a:rPr lang="en-US" sz="1400" dirty="0"/>
              <a:t>Learning Stable Adaptive Explicit Differentiable Predictive Control for Unknown Linear Systems, under review, 2021</a:t>
            </a:r>
          </a:p>
        </p:txBody>
      </p:sp>
    </p:spTree>
    <p:extLst>
      <p:ext uri="{BB962C8B-B14F-4D97-AF65-F5344CB8AC3E}">
        <p14:creationId xmlns:p14="http://schemas.microsoft.com/office/powerpoint/2010/main" val="2153603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A1FA28-F92E-4925-8982-0EB65EE5E27F}"/>
              </a:ext>
            </a:extLst>
          </p:cNvPr>
          <p:cNvSpPr>
            <a:spLocks noGrp="1"/>
          </p:cNvSpPr>
          <p:nvPr>
            <p:ph type="sldNum" sz="quarter" idx="12"/>
          </p:nvPr>
        </p:nvSpPr>
        <p:spPr/>
        <p:txBody>
          <a:bodyPr/>
          <a:lstStyle/>
          <a:p>
            <a:fld id="{FE7A4BB3-E848-5A44-82DF-322201952CD8}" type="slidenum">
              <a:rPr lang="en-US" smtClean="0"/>
              <a:pPr/>
              <a:t>13</a:t>
            </a:fld>
            <a:endParaRPr lang="en-US" dirty="0"/>
          </a:p>
        </p:txBody>
      </p:sp>
      <p:sp>
        <p:nvSpPr>
          <p:cNvPr id="3" name="Title 2">
            <a:extLst>
              <a:ext uri="{FF2B5EF4-FFF2-40B4-BE49-F238E27FC236}">
                <a16:creationId xmlns:a16="http://schemas.microsoft.com/office/drawing/2014/main" id="{04FB0927-8F87-41E2-9B1F-F2FB28663155}"/>
              </a:ext>
            </a:extLst>
          </p:cNvPr>
          <p:cNvSpPr>
            <a:spLocks noGrp="1"/>
          </p:cNvSpPr>
          <p:nvPr>
            <p:ph type="title"/>
          </p:nvPr>
        </p:nvSpPr>
        <p:spPr>
          <a:xfrm>
            <a:off x="3108960" y="270934"/>
            <a:ext cx="11521440" cy="1169940"/>
          </a:xfrm>
        </p:spPr>
        <p:txBody>
          <a:bodyPr/>
          <a:lstStyle/>
          <a:p>
            <a:r>
              <a:rPr lang="en-US" sz="3200" dirty="0"/>
              <a:t>Model Predictive Control vs </a:t>
            </a:r>
            <a:br>
              <a:rPr lang="en-US" sz="3200" dirty="0"/>
            </a:br>
            <a:r>
              <a:rPr lang="en-US" sz="3200" dirty="0"/>
              <a:t>Differentiable Predictive Control</a:t>
            </a:r>
          </a:p>
        </p:txBody>
      </p:sp>
      <p:sp>
        <p:nvSpPr>
          <p:cNvPr id="6" name="Content Placeholder 2">
            <a:extLst>
              <a:ext uri="{FF2B5EF4-FFF2-40B4-BE49-F238E27FC236}">
                <a16:creationId xmlns:a16="http://schemas.microsoft.com/office/drawing/2014/main" id="{04F5F6B2-D2EC-4B15-A609-3BAE76D0D685}"/>
              </a:ext>
            </a:extLst>
          </p:cNvPr>
          <p:cNvSpPr txBox="1">
            <a:spLocks/>
          </p:cNvSpPr>
          <p:nvPr/>
        </p:nvSpPr>
        <p:spPr>
          <a:xfrm>
            <a:off x="2277413" y="7057323"/>
            <a:ext cx="10515600" cy="381164"/>
          </a:xfrm>
          <a:prstGeom prst="rect">
            <a:avLst/>
          </a:prstGeom>
        </p:spPr>
        <p:txBody>
          <a:bodyPr>
            <a:no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gn="ctr">
              <a:buFont typeface="Arial" panose="020B0604020202020204" pitchFamily="34" charset="0"/>
              <a:buNone/>
            </a:pPr>
            <a:r>
              <a:rPr lang="en-US" sz="2200" dirty="0"/>
              <a:t>DPC = Formulation of MPC problem as a constrained deep learning problem</a:t>
            </a:r>
          </a:p>
        </p:txBody>
      </p:sp>
      <p:sp>
        <p:nvSpPr>
          <p:cNvPr id="7" name="Content Placeholder 2">
            <a:extLst>
              <a:ext uri="{FF2B5EF4-FFF2-40B4-BE49-F238E27FC236}">
                <a16:creationId xmlns:a16="http://schemas.microsoft.com/office/drawing/2014/main" id="{E8510A15-9593-4396-B14C-8FCEC2054B32}"/>
              </a:ext>
            </a:extLst>
          </p:cNvPr>
          <p:cNvSpPr txBox="1">
            <a:spLocks/>
          </p:cNvSpPr>
          <p:nvPr/>
        </p:nvSpPr>
        <p:spPr>
          <a:xfrm>
            <a:off x="1657350" y="7672434"/>
            <a:ext cx="12790169" cy="286232"/>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400" dirty="0"/>
              <a:t>Drgona J., Tuor A., Vrabie D., Learning Stable Adaptive Explicit Differentiable Predictive Control for Unknown Linear Systems, under review, 2021</a:t>
            </a:r>
          </a:p>
        </p:txBody>
      </p:sp>
      <p:pic>
        <p:nvPicPr>
          <p:cNvPr id="8" name="Picture 7">
            <a:extLst>
              <a:ext uri="{FF2B5EF4-FFF2-40B4-BE49-F238E27FC236}">
                <a16:creationId xmlns:a16="http://schemas.microsoft.com/office/drawing/2014/main" id="{9996053A-208D-4641-BCCD-5DD78FDB608A}"/>
              </a:ext>
            </a:extLst>
          </p:cNvPr>
          <p:cNvPicPr>
            <a:picLocks noChangeAspect="1"/>
          </p:cNvPicPr>
          <p:nvPr/>
        </p:nvPicPr>
        <p:blipFill>
          <a:blip r:embed="rId2"/>
          <a:stretch>
            <a:fillRect/>
          </a:stretch>
        </p:blipFill>
        <p:spPr>
          <a:xfrm>
            <a:off x="2461378" y="1512211"/>
            <a:ext cx="10234927" cy="5473775"/>
          </a:xfrm>
          <a:prstGeom prst="rect">
            <a:avLst/>
          </a:prstGeom>
        </p:spPr>
      </p:pic>
    </p:spTree>
    <p:extLst>
      <p:ext uri="{BB962C8B-B14F-4D97-AF65-F5344CB8AC3E}">
        <p14:creationId xmlns:p14="http://schemas.microsoft.com/office/powerpoint/2010/main" val="4006612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2D0962-7124-5048-BE07-71B381978373}"/>
              </a:ext>
            </a:extLst>
          </p:cNvPr>
          <p:cNvSpPr>
            <a:spLocks noGrp="1"/>
          </p:cNvSpPr>
          <p:nvPr>
            <p:ph type="sldNum" sz="quarter" idx="12"/>
          </p:nvPr>
        </p:nvSpPr>
        <p:spPr/>
        <p:txBody>
          <a:bodyPr/>
          <a:lstStyle/>
          <a:p>
            <a:fld id="{FE7A4BB3-E848-5A44-82DF-322201952CD8}" type="slidenum">
              <a:rPr lang="en-US" smtClean="0"/>
              <a:pPr/>
              <a:t>14</a:t>
            </a:fld>
            <a:endParaRPr lang="en-US" dirty="0"/>
          </a:p>
        </p:txBody>
      </p:sp>
      <p:sp>
        <p:nvSpPr>
          <p:cNvPr id="3" name="Title 2">
            <a:extLst>
              <a:ext uri="{FF2B5EF4-FFF2-40B4-BE49-F238E27FC236}">
                <a16:creationId xmlns:a16="http://schemas.microsoft.com/office/drawing/2014/main" id="{E553E97F-DF37-2E4B-8769-9B569B597991}"/>
              </a:ext>
            </a:extLst>
          </p:cNvPr>
          <p:cNvSpPr>
            <a:spLocks noGrp="1"/>
          </p:cNvSpPr>
          <p:nvPr>
            <p:ph type="title"/>
          </p:nvPr>
        </p:nvSpPr>
        <p:spPr/>
        <p:txBody>
          <a:bodyPr/>
          <a:lstStyle/>
          <a:p>
            <a:r>
              <a:rPr lang="en-US" dirty="0"/>
              <a:t>Modeling Thermal Dynamics</a:t>
            </a:r>
          </a:p>
        </p:txBody>
      </p:sp>
      <p:pic>
        <p:nvPicPr>
          <p:cNvPr id="5" name="Picture 4">
            <a:extLst>
              <a:ext uri="{FF2B5EF4-FFF2-40B4-BE49-F238E27FC236}">
                <a16:creationId xmlns:a16="http://schemas.microsoft.com/office/drawing/2014/main" id="{C81E1DB0-0EA7-B244-89A8-1BBD6932CEC1}"/>
              </a:ext>
            </a:extLst>
          </p:cNvPr>
          <p:cNvPicPr>
            <a:picLocks noChangeAspect="1"/>
          </p:cNvPicPr>
          <p:nvPr/>
        </p:nvPicPr>
        <p:blipFill>
          <a:blip r:embed="rId2"/>
          <a:stretch>
            <a:fillRect/>
          </a:stretch>
        </p:blipFill>
        <p:spPr>
          <a:xfrm>
            <a:off x="2876452" y="2082489"/>
            <a:ext cx="9123289" cy="5276818"/>
          </a:xfrm>
          <a:prstGeom prst="rect">
            <a:avLst/>
          </a:prstGeom>
        </p:spPr>
      </p:pic>
      <p:sp>
        <p:nvSpPr>
          <p:cNvPr id="6" name="Rectangle 5">
            <a:extLst>
              <a:ext uri="{FF2B5EF4-FFF2-40B4-BE49-F238E27FC236}">
                <a16:creationId xmlns:a16="http://schemas.microsoft.com/office/drawing/2014/main" id="{536C2D57-F0B8-4C74-BF09-43FD038C4E56}"/>
              </a:ext>
            </a:extLst>
          </p:cNvPr>
          <p:cNvSpPr/>
          <p:nvPr/>
        </p:nvSpPr>
        <p:spPr>
          <a:xfrm>
            <a:off x="1289105" y="7847111"/>
            <a:ext cx="12425422" cy="307777"/>
          </a:xfrm>
          <a:prstGeom prst="rect">
            <a:avLst/>
          </a:prstGeom>
        </p:spPr>
        <p:txBody>
          <a:bodyPr wrap="square">
            <a:spAutoFit/>
          </a:bodyPr>
          <a:lstStyle/>
          <a:p>
            <a:r>
              <a:rPr lang="en-US" sz="1400" dirty="0"/>
              <a:t>Ján Drgona, et al., Physics-constrained deep learning of multi-zone building thermal dynamics, Energy and Buildings, 2021</a:t>
            </a:r>
          </a:p>
        </p:txBody>
      </p:sp>
    </p:spTree>
    <p:extLst>
      <p:ext uri="{BB962C8B-B14F-4D97-AF65-F5344CB8AC3E}">
        <p14:creationId xmlns:p14="http://schemas.microsoft.com/office/powerpoint/2010/main" val="2933036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067181-5D57-46E2-A2A9-3E40D59063B2}"/>
              </a:ext>
            </a:extLst>
          </p:cNvPr>
          <p:cNvSpPr>
            <a:spLocks noGrp="1"/>
          </p:cNvSpPr>
          <p:nvPr>
            <p:ph type="sldNum" sz="quarter" idx="12"/>
          </p:nvPr>
        </p:nvSpPr>
        <p:spPr/>
        <p:txBody>
          <a:bodyPr/>
          <a:lstStyle/>
          <a:p>
            <a:fld id="{FE7A4BB3-E848-5A44-82DF-322201952CD8}" type="slidenum">
              <a:rPr lang="en-US" smtClean="0"/>
              <a:pPr/>
              <a:t>2</a:t>
            </a:fld>
            <a:endParaRPr lang="en-US"/>
          </a:p>
        </p:txBody>
      </p:sp>
      <p:sp>
        <p:nvSpPr>
          <p:cNvPr id="5" name="Title 4">
            <a:extLst>
              <a:ext uri="{FF2B5EF4-FFF2-40B4-BE49-F238E27FC236}">
                <a16:creationId xmlns:a16="http://schemas.microsoft.com/office/drawing/2014/main" id="{87528F6A-6AA8-4FDB-9913-391ADF1A6164}"/>
              </a:ext>
            </a:extLst>
          </p:cNvPr>
          <p:cNvSpPr>
            <a:spLocks noGrp="1"/>
          </p:cNvSpPr>
          <p:nvPr>
            <p:ph type="title"/>
          </p:nvPr>
        </p:nvSpPr>
        <p:spPr>
          <a:xfrm>
            <a:off x="3181349" y="609601"/>
            <a:ext cx="11089006" cy="670404"/>
          </a:xfrm>
        </p:spPr>
        <p:txBody>
          <a:bodyPr/>
          <a:lstStyle/>
          <a:p>
            <a:r>
              <a:rPr lang="en-US" sz="3200" dirty="0"/>
              <a:t>Model Predictive Control</a:t>
            </a:r>
          </a:p>
        </p:txBody>
      </p:sp>
      <p:sp>
        <p:nvSpPr>
          <p:cNvPr id="11" name="TextBox 10">
            <a:extLst>
              <a:ext uri="{FF2B5EF4-FFF2-40B4-BE49-F238E27FC236}">
                <a16:creationId xmlns:a16="http://schemas.microsoft.com/office/drawing/2014/main" id="{27D61A16-8245-4C56-B75F-64DF36CE0446}"/>
              </a:ext>
            </a:extLst>
          </p:cNvPr>
          <p:cNvSpPr txBox="1"/>
          <p:nvPr/>
        </p:nvSpPr>
        <p:spPr>
          <a:xfrm>
            <a:off x="1479944" y="2396038"/>
            <a:ext cx="6457070" cy="1089529"/>
          </a:xfrm>
          <a:prstGeom prst="rect">
            <a:avLst/>
          </a:prstGeom>
          <a:noFill/>
        </p:spPr>
        <p:txBody>
          <a:bodyPr wrap="square" rtlCol="0">
            <a:spAutoFit/>
          </a:bodyPr>
          <a:lstStyle/>
          <a:p>
            <a:pPr algn="ctr"/>
            <a:r>
              <a:rPr lang="en-US" dirty="0"/>
              <a:t>95% of the process control applications are PID loops using trial and error rule-based optimization.  The rest is model predictive control (MPC).</a:t>
            </a:r>
          </a:p>
        </p:txBody>
      </p:sp>
      <p:sp>
        <p:nvSpPr>
          <p:cNvPr id="12" name="TextBox 11">
            <a:extLst>
              <a:ext uri="{FF2B5EF4-FFF2-40B4-BE49-F238E27FC236}">
                <a16:creationId xmlns:a16="http://schemas.microsoft.com/office/drawing/2014/main" id="{85DE9ADC-2403-4F54-8D95-B05DC6322274}"/>
              </a:ext>
            </a:extLst>
          </p:cNvPr>
          <p:cNvSpPr txBox="1"/>
          <p:nvPr/>
        </p:nvSpPr>
        <p:spPr>
          <a:xfrm>
            <a:off x="8104878" y="2417886"/>
            <a:ext cx="6219245" cy="2554545"/>
          </a:xfrm>
          <a:prstGeom prst="rect">
            <a:avLst/>
          </a:prstGeom>
          <a:noFill/>
        </p:spPr>
        <p:txBody>
          <a:bodyPr wrap="square" rtlCol="0">
            <a:spAutoFit/>
          </a:bodyPr>
          <a:lstStyle/>
          <a:p>
            <a:r>
              <a:rPr lang="en-US" sz="2000" b="1" dirty="0">
                <a:ea typeface="ヒラギノ角ゴ Pro W3" charset="0"/>
                <a:cs typeface="Arial"/>
              </a:rPr>
              <a:t>Modeling</a:t>
            </a:r>
          </a:p>
          <a:p>
            <a:pPr lvl="1"/>
            <a:r>
              <a:rPr lang="en-US" sz="2000" dirty="0"/>
              <a:t>Unknown or partially known dynamics</a:t>
            </a:r>
          </a:p>
          <a:p>
            <a:pPr lvl="1"/>
            <a:r>
              <a:rPr lang="en-US" sz="2000" dirty="0"/>
              <a:t>Physics-based modeling is expensive</a:t>
            </a:r>
          </a:p>
          <a:p>
            <a:pPr lvl="1"/>
            <a:r>
              <a:rPr lang="en-US" sz="2000" dirty="0"/>
              <a:t>Purely data-driven models lack generalization </a:t>
            </a:r>
          </a:p>
          <a:p>
            <a:r>
              <a:rPr lang="en-US" sz="2000" b="1" dirty="0">
                <a:ea typeface="ヒラギノ角ゴ Pro W3" charset="0"/>
                <a:cs typeface="Arial"/>
              </a:rPr>
              <a:t>Real-time optimization</a:t>
            </a:r>
          </a:p>
          <a:p>
            <a:pPr lvl="1"/>
            <a:r>
              <a:rPr lang="en-US" sz="2000" dirty="0"/>
              <a:t>Scalability</a:t>
            </a:r>
          </a:p>
          <a:p>
            <a:pPr lvl="1"/>
            <a:r>
              <a:rPr lang="en-US" sz="2000" dirty="0"/>
              <a:t>Computational limitations of control hardware</a:t>
            </a:r>
          </a:p>
          <a:p>
            <a:pPr lvl="1"/>
            <a:r>
              <a:rPr lang="en-US" sz="2000" dirty="0"/>
              <a:t>Parallelization, distributed optimization </a:t>
            </a:r>
          </a:p>
        </p:txBody>
      </p:sp>
      <p:sp>
        <p:nvSpPr>
          <p:cNvPr id="2" name="TextBox 1">
            <a:extLst>
              <a:ext uri="{FF2B5EF4-FFF2-40B4-BE49-F238E27FC236}">
                <a16:creationId xmlns:a16="http://schemas.microsoft.com/office/drawing/2014/main" id="{AEE5FDD5-4CBD-4D44-BD55-66DB98518662}"/>
              </a:ext>
            </a:extLst>
          </p:cNvPr>
          <p:cNvSpPr txBox="1"/>
          <p:nvPr/>
        </p:nvSpPr>
        <p:spPr>
          <a:xfrm>
            <a:off x="1611318" y="6364812"/>
            <a:ext cx="6194322" cy="757130"/>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a:t>Assumption: </a:t>
            </a:r>
          </a:p>
          <a:p>
            <a:pPr marL="342900" indent="-342900">
              <a:buFont typeface="Arial" panose="020B0604020202020204" pitchFamily="34" charset="0"/>
              <a:buChar char="•"/>
            </a:pPr>
            <a:r>
              <a:rPr lang="en-US" dirty="0"/>
              <a:t>Reliable and accurate system dynamics model</a:t>
            </a:r>
          </a:p>
        </p:txBody>
      </p:sp>
      <p:pic>
        <p:nvPicPr>
          <p:cNvPr id="1026" name="Picture 2" descr="How Boston Dynamics Is Redefining Robot Agility - IEEE Spectrum">
            <a:extLst>
              <a:ext uri="{FF2B5EF4-FFF2-40B4-BE49-F238E27FC236}">
                <a16:creationId xmlns:a16="http://schemas.microsoft.com/office/drawing/2014/main" id="{2FCDC936-57C8-47F2-B144-6129D4FD9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139" y="3954081"/>
            <a:ext cx="2932214" cy="21991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4CEF05D0-F46A-4978-BD80-18076E59712F}"/>
              </a:ext>
            </a:extLst>
          </p:cNvPr>
          <p:cNvPicPr>
            <a:picLocks noChangeAspect="1"/>
          </p:cNvPicPr>
          <p:nvPr/>
        </p:nvPicPr>
        <p:blipFill>
          <a:blip r:embed="rId4"/>
          <a:stretch>
            <a:fillRect/>
          </a:stretch>
        </p:blipFill>
        <p:spPr>
          <a:xfrm>
            <a:off x="3411702" y="3598961"/>
            <a:ext cx="4453865" cy="2626639"/>
          </a:xfrm>
          <a:prstGeom prst="rect">
            <a:avLst/>
          </a:prstGeom>
        </p:spPr>
      </p:pic>
      <p:sp>
        <p:nvSpPr>
          <p:cNvPr id="16" name="Rectangle 15">
            <a:extLst>
              <a:ext uri="{FF2B5EF4-FFF2-40B4-BE49-F238E27FC236}">
                <a16:creationId xmlns:a16="http://schemas.microsoft.com/office/drawing/2014/main" id="{B370F4AE-E57E-4D91-8F95-3DA225D19023}"/>
              </a:ext>
            </a:extLst>
          </p:cNvPr>
          <p:cNvSpPr/>
          <p:nvPr/>
        </p:nvSpPr>
        <p:spPr>
          <a:xfrm>
            <a:off x="1371600" y="7571738"/>
            <a:ext cx="12577156" cy="584775"/>
          </a:xfrm>
          <a:prstGeom prst="rect">
            <a:avLst/>
          </a:prstGeom>
        </p:spPr>
        <p:txBody>
          <a:bodyPr wrap="square">
            <a:spAutoFit/>
          </a:bodyPr>
          <a:lstStyle/>
          <a:p>
            <a:r>
              <a:rPr lang="en-US" sz="1600" dirty="0" err="1">
                <a:ea typeface="Times New Roman" panose="02020603050405020304" pitchFamily="18" charset="0"/>
                <a:cs typeface="Ü_ò¯F95'38Ü…©5'77J"/>
              </a:rPr>
              <a:t>Drgona</a:t>
            </a:r>
            <a:r>
              <a:rPr lang="en-US" sz="1600" dirty="0">
                <a:ea typeface="Times New Roman" panose="02020603050405020304" pitchFamily="18" charset="0"/>
                <a:cs typeface="Ü_ò¯F95'38Ü…©5'77J"/>
              </a:rPr>
              <a:t> J., J. Arroyo, I.C. Figueroa, D. Blum, K. Arendt, D. Kim, and E.P. </a:t>
            </a:r>
            <a:r>
              <a:rPr lang="en-US" sz="1600" dirty="0" err="1">
                <a:ea typeface="Times New Roman" panose="02020603050405020304" pitchFamily="18" charset="0"/>
                <a:cs typeface="Ü_ò¯F95'38Ü…©5'77J"/>
              </a:rPr>
              <a:t>Olle</a:t>
            </a:r>
            <a:r>
              <a:rPr lang="en-US" sz="1600" dirty="0">
                <a:ea typeface="Times New Roman" panose="02020603050405020304" pitchFamily="18" charset="0"/>
                <a:cs typeface="Ü_ò¯F95'38Ü…©5'77J"/>
              </a:rPr>
              <a:t>, J. Oravec, M. Wetter, D. L. Vrabie, L. </a:t>
            </a:r>
            <a:r>
              <a:rPr lang="en-US" sz="1600" dirty="0" err="1">
                <a:ea typeface="Times New Roman" panose="02020603050405020304" pitchFamily="18" charset="0"/>
                <a:cs typeface="Ü_ò¯F95'38Ü…©5'77J"/>
              </a:rPr>
              <a:t>Helsen</a:t>
            </a:r>
            <a:r>
              <a:rPr lang="en-US" sz="1600" dirty="0">
                <a:ea typeface="Times New Roman" panose="02020603050405020304" pitchFamily="18" charset="0"/>
                <a:cs typeface="Ü_ò¯F95'38Ü…©5'77J"/>
              </a:rPr>
              <a:t>. 2020. "All You Need to Know About Model Predictive Control for Buildings." Annual Reviews in Control, September 29, 2020</a:t>
            </a:r>
            <a:r>
              <a:rPr lang="en-US" sz="1600" dirty="0"/>
              <a:t> </a:t>
            </a:r>
          </a:p>
        </p:txBody>
      </p:sp>
      <p:pic>
        <p:nvPicPr>
          <p:cNvPr id="13" name="Picture 12" descr="Map&#10;&#10;Description automatically generated">
            <a:extLst>
              <a:ext uri="{FF2B5EF4-FFF2-40B4-BE49-F238E27FC236}">
                <a16:creationId xmlns:a16="http://schemas.microsoft.com/office/drawing/2014/main" id="{CD64BDAD-1C6D-4E1B-8357-FB28449B1468}"/>
              </a:ext>
            </a:extLst>
          </p:cNvPr>
          <p:cNvPicPr>
            <a:picLocks noChangeAspect="1"/>
          </p:cNvPicPr>
          <p:nvPr/>
        </p:nvPicPr>
        <p:blipFill>
          <a:blip r:embed="rId5"/>
          <a:stretch>
            <a:fillRect/>
          </a:stretch>
        </p:blipFill>
        <p:spPr>
          <a:xfrm>
            <a:off x="11274769" y="5131978"/>
            <a:ext cx="3049354" cy="1938992"/>
          </a:xfrm>
          <a:prstGeom prst="rect">
            <a:avLst/>
          </a:prstGeom>
        </p:spPr>
      </p:pic>
      <p:sp>
        <p:nvSpPr>
          <p:cNvPr id="4" name="Rectangle 3">
            <a:extLst>
              <a:ext uri="{FF2B5EF4-FFF2-40B4-BE49-F238E27FC236}">
                <a16:creationId xmlns:a16="http://schemas.microsoft.com/office/drawing/2014/main" id="{0170EED2-A471-482B-8D3F-ADF0764D37C1}"/>
              </a:ext>
            </a:extLst>
          </p:cNvPr>
          <p:cNvSpPr/>
          <p:nvPr/>
        </p:nvSpPr>
        <p:spPr>
          <a:xfrm>
            <a:off x="3589474" y="1758569"/>
            <a:ext cx="1778051" cy="461665"/>
          </a:xfrm>
          <a:prstGeom prst="rect">
            <a:avLst/>
          </a:prstGeom>
        </p:spPr>
        <p:txBody>
          <a:bodyPr wrap="none">
            <a:spAutoFit/>
          </a:bodyPr>
          <a:lstStyle/>
          <a:p>
            <a:r>
              <a:rPr lang="en-US" sz="2400" b="1" dirty="0">
                <a:ea typeface="ヒラギノ角ゴ Pro W3" charset="0"/>
                <a:cs typeface="Arial"/>
              </a:rPr>
              <a:t>Successes</a:t>
            </a:r>
            <a:endParaRPr lang="en-US" dirty="0"/>
          </a:p>
        </p:txBody>
      </p:sp>
      <p:pic>
        <p:nvPicPr>
          <p:cNvPr id="14" name="Picture 2" descr="Fig. 2">
            <a:extLst>
              <a:ext uri="{FF2B5EF4-FFF2-40B4-BE49-F238E27FC236}">
                <a16:creationId xmlns:a16="http://schemas.microsoft.com/office/drawing/2014/main" id="{4C3D1EF1-D3DF-4C33-BAE7-0D3AD2B187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4018" y="5131176"/>
            <a:ext cx="2758697" cy="183913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2224B037-7D12-4C7B-8954-5FB38DB67267}"/>
              </a:ext>
            </a:extLst>
          </p:cNvPr>
          <p:cNvSpPr/>
          <p:nvPr/>
        </p:nvSpPr>
        <p:spPr>
          <a:xfrm>
            <a:off x="9954252" y="1769152"/>
            <a:ext cx="1826141" cy="461665"/>
          </a:xfrm>
          <a:prstGeom prst="rect">
            <a:avLst/>
          </a:prstGeom>
        </p:spPr>
        <p:txBody>
          <a:bodyPr wrap="none">
            <a:spAutoFit/>
          </a:bodyPr>
          <a:lstStyle/>
          <a:p>
            <a:r>
              <a:rPr lang="en-US" sz="2400" b="1" dirty="0">
                <a:ea typeface="ヒラギノ角ゴ Pro W3" charset="0"/>
                <a:cs typeface="Arial"/>
              </a:rPr>
              <a:t>Challenges</a:t>
            </a:r>
            <a:endParaRPr lang="en-US" dirty="0"/>
          </a:p>
        </p:txBody>
      </p:sp>
    </p:spTree>
    <p:extLst>
      <p:ext uri="{BB962C8B-B14F-4D97-AF65-F5344CB8AC3E}">
        <p14:creationId xmlns:p14="http://schemas.microsoft.com/office/powerpoint/2010/main" val="971930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A3FE5D-08B3-4CD3-A3BF-B2997CFEA40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63628" y="3999556"/>
            <a:ext cx="5442193" cy="1640863"/>
          </a:xfrm>
          <a:prstGeom prst="rect">
            <a:avLst/>
          </a:prstGeom>
        </p:spPr>
      </p:pic>
      <p:pic>
        <p:nvPicPr>
          <p:cNvPr id="12" name="Picture 11">
            <a:extLst>
              <a:ext uri="{FF2B5EF4-FFF2-40B4-BE49-F238E27FC236}">
                <a16:creationId xmlns:a16="http://schemas.microsoft.com/office/drawing/2014/main" id="{062465B0-34E7-4B96-94F8-A11EED8365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85663" y="1478154"/>
            <a:ext cx="5442197" cy="1640863"/>
          </a:xfrm>
          <a:prstGeom prst="rect">
            <a:avLst/>
          </a:prstGeom>
        </p:spPr>
      </p:pic>
      <p:sp>
        <p:nvSpPr>
          <p:cNvPr id="2" name="Slide Number Placeholder 1">
            <a:extLst>
              <a:ext uri="{FF2B5EF4-FFF2-40B4-BE49-F238E27FC236}">
                <a16:creationId xmlns:a16="http://schemas.microsoft.com/office/drawing/2014/main" id="{BD68FBF5-A790-4176-9C4E-FD59F976FD6F}"/>
              </a:ext>
            </a:extLst>
          </p:cNvPr>
          <p:cNvSpPr>
            <a:spLocks noGrp="1"/>
          </p:cNvSpPr>
          <p:nvPr>
            <p:ph type="sldNum" sz="quarter" idx="12"/>
          </p:nvPr>
        </p:nvSpPr>
        <p:spPr>
          <a:xfrm>
            <a:off x="13994296" y="7550725"/>
            <a:ext cx="453223" cy="457200"/>
          </a:xfrm>
        </p:spPr>
        <p:txBody>
          <a:bodyPr/>
          <a:lstStyle/>
          <a:p>
            <a:fld id="{FE7A4BB3-E848-5A44-82DF-322201952CD8}" type="slidenum">
              <a:rPr lang="en-US" smtClean="0"/>
              <a:pPr/>
              <a:t>3</a:t>
            </a:fld>
            <a:endParaRPr lang="en-US" dirty="0"/>
          </a:p>
        </p:txBody>
      </p:sp>
      <p:sp>
        <p:nvSpPr>
          <p:cNvPr id="3" name="Title 2">
            <a:extLst>
              <a:ext uri="{FF2B5EF4-FFF2-40B4-BE49-F238E27FC236}">
                <a16:creationId xmlns:a16="http://schemas.microsoft.com/office/drawing/2014/main" id="{405BF8D3-9444-4EFE-82B3-4CD8D3BF8023}"/>
              </a:ext>
            </a:extLst>
          </p:cNvPr>
          <p:cNvSpPr>
            <a:spLocks noGrp="1"/>
          </p:cNvSpPr>
          <p:nvPr>
            <p:ph type="title"/>
          </p:nvPr>
        </p:nvSpPr>
        <p:spPr>
          <a:xfrm>
            <a:off x="3200400" y="270934"/>
            <a:ext cx="10972800" cy="809722"/>
          </a:xfrm>
        </p:spPr>
        <p:txBody>
          <a:bodyPr/>
          <a:lstStyle/>
          <a:p>
            <a:r>
              <a:rPr lang="en-US" sz="3200" dirty="0"/>
              <a:t>Implementation of MPC in Office Building in Belgium</a:t>
            </a:r>
          </a:p>
        </p:txBody>
      </p:sp>
      <p:pic>
        <p:nvPicPr>
          <p:cNvPr id="6" name="Content Placeholder 5">
            <a:extLst>
              <a:ext uri="{FF2B5EF4-FFF2-40B4-BE49-F238E27FC236}">
                <a16:creationId xmlns:a16="http://schemas.microsoft.com/office/drawing/2014/main" id="{A4701F09-82DF-4549-91CB-53CA3F595C04}"/>
              </a:ext>
            </a:extLst>
          </p:cNvPr>
          <p:cNvPicPr>
            <a:picLocks noGrp="1" noChangeAspect="1"/>
          </p:cNvPicPr>
          <p:nvPr>
            <p:ph sz="quarter" idx="20"/>
          </p:nvPr>
        </p:nvPicPr>
        <p:blipFill>
          <a:blip r:embed="rId6"/>
          <a:stretch>
            <a:fillRect/>
          </a:stretch>
        </p:blipFill>
        <p:spPr>
          <a:xfrm>
            <a:off x="1435127" y="1689192"/>
            <a:ext cx="7871192" cy="5486400"/>
          </a:xfrm>
        </p:spPr>
      </p:pic>
      <p:graphicFrame>
        <p:nvGraphicFramePr>
          <p:cNvPr id="7" name="Object 6">
            <a:extLst>
              <a:ext uri="{FF2B5EF4-FFF2-40B4-BE49-F238E27FC236}">
                <a16:creationId xmlns:a16="http://schemas.microsoft.com/office/drawing/2014/main" id="{C80B2CBC-3E0A-4BF9-A810-CE458A96E20E}"/>
              </a:ext>
            </a:extLst>
          </p:cNvPr>
          <p:cNvGraphicFramePr>
            <a:graphicFrameLocks noChangeAspect="1"/>
          </p:cNvGraphicFramePr>
          <p:nvPr/>
        </p:nvGraphicFramePr>
        <p:xfrm>
          <a:off x="3885625" y="7407066"/>
          <a:ext cx="1270575" cy="587074"/>
        </p:xfrm>
        <a:graphic>
          <a:graphicData uri="http://schemas.openxmlformats.org/presentationml/2006/ole">
            <mc:AlternateContent xmlns:mc="http://schemas.openxmlformats.org/markup-compatibility/2006">
              <mc:Choice xmlns:v="urn:schemas-microsoft-com:vml" Requires="v">
                <p:oleObj spid="_x0000_s1026" name="Acrobat Document" r:id="rId7" imgW="4266965" imgH="1971675" progId="AcroExch.Document.DC">
                  <p:embed/>
                </p:oleObj>
              </mc:Choice>
              <mc:Fallback>
                <p:oleObj name="Acrobat Document" r:id="rId7" imgW="4266965" imgH="1971675" progId="AcroExch.Document.DC">
                  <p:embed/>
                  <p:pic>
                    <p:nvPicPr>
                      <p:cNvPr id="7" name="Object 6">
                        <a:extLst>
                          <a:ext uri="{FF2B5EF4-FFF2-40B4-BE49-F238E27FC236}">
                            <a16:creationId xmlns:a16="http://schemas.microsoft.com/office/drawing/2014/main" id="{C80B2CBC-3E0A-4BF9-A810-CE458A96E20E}"/>
                          </a:ext>
                        </a:extLst>
                      </p:cNvPr>
                      <p:cNvPicPr/>
                      <p:nvPr/>
                    </p:nvPicPr>
                    <p:blipFill>
                      <a:blip r:embed="rId8"/>
                      <a:stretch>
                        <a:fillRect/>
                      </a:stretch>
                    </p:blipFill>
                    <p:spPr>
                      <a:xfrm>
                        <a:off x="3885625" y="7407066"/>
                        <a:ext cx="1270575" cy="58707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BC718568-504B-49E5-A3AB-E48ACE0E9074}"/>
              </a:ext>
            </a:extLst>
          </p:cNvPr>
          <p:cNvGraphicFramePr>
            <a:graphicFrameLocks noChangeAspect="1"/>
          </p:cNvGraphicFramePr>
          <p:nvPr/>
        </p:nvGraphicFramePr>
        <p:xfrm>
          <a:off x="1679001" y="7407067"/>
          <a:ext cx="1724599" cy="619778"/>
        </p:xfrm>
        <a:graphic>
          <a:graphicData uri="http://schemas.openxmlformats.org/presentationml/2006/ole">
            <mc:AlternateContent xmlns:mc="http://schemas.openxmlformats.org/markup-compatibility/2006">
              <mc:Choice xmlns:v="urn:schemas-microsoft-com:vml" Requires="v">
                <p:oleObj spid="_x0000_s1027" name="Acrobat Document" r:id="rId9" imgW="3047882" imgH="1095375" progId="AcroExch.Document.DC">
                  <p:embed/>
                </p:oleObj>
              </mc:Choice>
              <mc:Fallback>
                <p:oleObj name="Acrobat Document" r:id="rId9" imgW="3047882" imgH="1095375" progId="AcroExch.Document.DC">
                  <p:embed/>
                  <p:pic>
                    <p:nvPicPr>
                      <p:cNvPr id="8" name="Object 7">
                        <a:extLst>
                          <a:ext uri="{FF2B5EF4-FFF2-40B4-BE49-F238E27FC236}">
                            <a16:creationId xmlns:a16="http://schemas.microsoft.com/office/drawing/2014/main" id="{BC718568-504B-49E5-A3AB-E48ACE0E9074}"/>
                          </a:ext>
                        </a:extLst>
                      </p:cNvPr>
                      <p:cNvPicPr/>
                      <p:nvPr/>
                    </p:nvPicPr>
                    <p:blipFill>
                      <a:blip r:embed="rId10"/>
                      <a:stretch>
                        <a:fillRect/>
                      </a:stretch>
                    </p:blipFill>
                    <p:spPr>
                      <a:xfrm>
                        <a:off x="1679001" y="7407067"/>
                        <a:ext cx="1724599" cy="619778"/>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49B59186-40F1-4BCA-98FD-34B0D7A60C2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634781" y="7541970"/>
            <a:ext cx="2874220" cy="430391"/>
          </a:xfrm>
          <a:prstGeom prst="rect">
            <a:avLst/>
          </a:prstGeom>
        </p:spPr>
      </p:pic>
      <p:sp>
        <p:nvSpPr>
          <p:cNvPr id="13" name="Rectangle 12">
            <a:extLst>
              <a:ext uri="{FF2B5EF4-FFF2-40B4-BE49-F238E27FC236}">
                <a16:creationId xmlns:a16="http://schemas.microsoft.com/office/drawing/2014/main" id="{1D4C29B9-DD46-4462-B254-DF9CE3D902E2}"/>
              </a:ext>
            </a:extLst>
          </p:cNvPr>
          <p:cNvSpPr/>
          <p:nvPr/>
        </p:nvSpPr>
        <p:spPr>
          <a:xfrm>
            <a:off x="9796128" y="3115273"/>
            <a:ext cx="4377072" cy="830997"/>
          </a:xfrm>
          <a:prstGeom prst="rect">
            <a:avLst/>
          </a:prstGeom>
        </p:spPr>
        <p:txBody>
          <a:bodyPr wrap="square">
            <a:spAutoFit/>
          </a:bodyPr>
          <a:lstStyle/>
          <a:p>
            <a:r>
              <a:rPr lang="en-US" sz="1600" dirty="0">
                <a:latin typeface="Calibri (Body)"/>
              </a:rPr>
              <a:t>The field test </a:t>
            </a:r>
            <a:r>
              <a:rPr lang="en-US" sz="1400" b="1" dirty="0">
                <a:solidFill>
                  <a:srgbClr val="D57500"/>
                </a:solidFill>
                <a:latin typeface="Arial"/>
                <a:cs typeface="Arial"/>
              </a:rPr>
              <a:t>energy use performance </a:t>
            </a:r>
            <a:r>
              <a:rPr lang="en-US" sz="1600" dirty="0">
                <a:latin typeface="Calibri (Body)"/>
              </a:rPr>
              <a:t>of MPC (green) and RBC (red) during the transient season. Each dot represents one day.</a:t>
            </a:r>
          </a:p>
        </p:txBody>
      </p:sp>
      <p:sp>
        <p:nvSpPr>
          <p:cNvPr id="14" name="Rectangle 13">
            <a:extLst>
              <a:ext uri="{FF2B5EF4-FFF2-40B4-BE49-F238E27FC236}">
                <a16:creationId xmlns:a16="http://schemas.microsoft.com/office/drawing/2014/main" id="{A340F104-FA70-484E-8F8E-A87CD08AAE10}"/>
              </a:ext>
            </a:extLst>
          </p:cNvPr>
          <p:cNvSpPr/>
          <p:nvPr/>
        </p:nvSpPr>
        <p:spPr>
          <a:xfrm>
            <a:off x="9869277" y="5615239"/>
            <a:ext cx="4303923" cy="830997"/>
          </a:xfrm>
          <a:prstGeom prst="rect">
            <a:avLst/>
          </a:prstGeom>
        </p:spPr>
        <p:txBody>
          <a:bodyPr wrap="square">
            <a:spAutoFit/>
          </a:bodyPr>
          <a:lstStyle/>
          <a:p>
            <a:r>
              <a:rPr lang="en-US" sz="1600" dirty="0">
                <a:latin typeface="Calibri (Body)"/>
              </a:rPr>
              <a:t>The field </a:t>
            </a:r>
            <a:r>
              <a:rPr lang="en-US" sz="1400" dirty="0">
                <a:latin typeface="Calibri (Body)"/>
              </a:rPr>
              <a:t>test </a:t>
            </a:r>
            <a:r>
              <a:rPr lang="en-US" sz="1400" b="1" dirty="0">
                <a:solidFill>
                  <a:srgbClr val="D57500"/>
                </a:solidFill>
                <a:latin typeface="Arial"/>
                <a:cs typeface="Arial"/>
              </a:rPr>
              <a:t>thermal comfort performance</a:t>
            </a:r>
            <a:r>
              <a:rPr lang="en-US" sz="1400" dirty="0">
                <a:latin typeface="Calibri (Body)"/>
              </a:rPr>
              <a:t> </a:t>
            </a:r>
            <a:r>
              <a:rPr lang="en-US" sz="1600" dirty="0">
                <a:latin typeface="Calibri (Body)"/>
              </a:rPr>
              <a:t>of MPC (green) and RBC (red) during the transient season. Each dot represents one day.</a:t>
            </a:r>
          </a:p>
        </p:txBody>
      </p:sp>
      <p:sp>
        <p:nvSpPr>
          <p:cNvPr id="15" name="Rectangle 14">
            <a:extLst>
              <a:ext uri="{FF2B5EF4-FFF2-40B4-BE49-F238E27FC236}">
                <a16:creationId xmlns:a16="http://schemas.microsoft.com/office/drawing/2014/main" id="{4D66FDB4-E870-4E87-BAD7-C998C2847485}"/>
              </a:ext>
            </a:extLst>
          </p:cNvPr>
          <p:cNvSpPr/>
          <p:nvPr/>
        </p:nvSpPr>
        <p:spPr>
          <a:xfrm>
            <a:off x="9748157" y="6494283"/>
            <a:ext cx="4425043" cy="584775"/>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400" b="1" dirty="0"/>
              <a:t>Highlights</a:t>
            </a:r>
            <a:r>
              <a:rPr lang="en-US" sz="1600" b="1" dirty="0"/>
              <a:t>: </a:t>
            </a:r>
            <a:r>
              <a:rPr lang="en-US" sz="1600" dirty="0">
                <a:latin typeface="Calibri (Body)"/>
              </a:rPr>
              <a:t>Heat pump </a:t>
            </a:r>
            <a:r>
              <a:rPr lang="en-US" sz="1400" b="1" dirty="0">
                <a:solidFill>
                  <a:srgbClr val="D57500"/>
                </a:solidFill>
                <a:latin typeface="Arial"/>
                <a:cs typeface="Arial"/>
              </a:rPr>
              <a:t>energy savings up to 53%.</a:t>
            </a:r>
          </a:p>
          <a:p>
            <a:r>
              <a:rPr lang="en-US" sz="1600" dirty="0">
                <a:latin typeface="Calibri (Body)"/>
              </a:rPr>
              <a:t>Thermal comfort improvement </a:t>
            </a:r>
            <a:r>
              <a:rPr lang="en-US" sz="1400" b="1" dirty="0">
                <a:solidFill>
                  <a:srgbClr val="D57500"/>
                </a:solidFill>
                <a:cs typeface="Arial"/>
              </a:rPr>
              <a:t>up to 37%.</a:t>
            </a:r>
            <a:endParaRPr lang="en-US" sz="1400" b="1" dirty="0">
              <a:solidFill>
                <a:srgbClr val="D57500"/>
              </a:solidFill>
              <a:latin typeface="Arial"/>
              <a:cs typeface="Arial"/>
            </a:endParaRPr>
          </a:p>
        </p:txBody>
      </p:sp>
      <p:sp>
        <p:nvSpPr>
          <p:cNvPr id="18" name="Rectangle 17">
            <a:extLst>
              <a:ext uri="{FF2B5EF4-FFF2-40B4-BE49-F238E27FC236}">
                <a16:creationId xmlns:a16="http://schemas.microsoft.com/office/drawing/2014/main" id="{74391441-C4A5-473F-AE22-2FA770FB9B00}"/>
              </a:ext>
            </a:extLst>
          </p:cNvPr>
          <p:cNvSpPr/>
          <p:nvPr/>
        </p:nvSpPr>
        <p:spPr>
          <a:xfrm>
            <a:off x="9699468" y="7152382"/>
            <a:ext cx="4698997" cy="1077218"/>
          </a:xfrm>
          <a:prstGeom prst="rect">
            <a:avLst/>
          </a:prstGeom>
        </p:spPr>
        <p:txBody>
          <a:bodyPr wrap="square">
            <a:spAutoFit/>
          </a:bodyPr>
          <a:lstStyle/>
          <a:p>
            <a:r>
              <a:rPr lang="en-US" sz="1600" dirty="0">
                <a:latin typeface="Calibri (Body)"/>
              </a:rPr>
              <a:t>Drgona J., et al., Cloud-based implementation of white-box model predictive control for a GEOTABS office building: a field test demonstration. Journal of Process Control, 2020.</a:t>
            </a:r>
          </a:p>
        </p:txBody>
      </p:sp>
    </p:spTree>
    <p:extLst>
      <p:ext uri="{BB962C8B-B14F-4D97-AF65-F5344CB8AC3E}">
        <p14:creationId xmlns:p14="http://schemas.microsoft.com/office/powerpoint/2010/main" val="3120162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9E0D02-4B2F-4F3E-BA13-7D8AC8CE9823}"/>
              </a:ext>
            </a:extLst>
          </p:cNvPr>
          <p:cNvSpPr>
            <a:spLocks noGrp="1"/>
          </p:cNvSpPr>
          <p:nvPr>
            <p:ph type="sldNum" sz="quarter" idx="12"/>
          </p:nvPr>
        </p:nvSpPr>
        <p:spPr/>
        <p:txBody>
          <a:bodyPr/>
          <a:lstStyle/>
          <a:p>
            <a:fld id="{FE7A4BB3-E848-5A44-82DF-322201952CD8}" type="slidenum">
              <a:rPr lang="en-US" smtClean="0"/>
              <a:pPr/>
              <a:t>4</a:t>
            </a:fld>
            <a:endParaRPr lang="en-US" dirty="0"/>
          </a:p>
        </p:txBody>
      </p:sp>
      <p:sp>
        <p:nvSpPr>
          <p:cNvPr id="3" name="Title 2">
            <a:extLst>
              <a:ext uri="{FF2B5EF4-FFF2-40B4-BE49-F238E27FC236}">
                <a16:creationId xmlns:a16="http://schemas.microsoft.com/office/drawing/2014/main" id="{3D0E459D-A718-472D-9482-64752304E51D}"/>
              </a:ext>
            </a:extLst>
          </p:cNvPr>
          <p:cNvSpPr>
            <a:spLocks noGrp="1"/>
          </p:cNvSpPr>
          <p:nvPr>
            <p:ph type="title"/>
          </p:nvPr>
        </p:nvSpPr>
        <p:spPr>
          <a:xfrm>
            <a:off x="3200400" y="270934"/>
            <a:ext cx="10972800" cy="934412"/>
          </a:xfrm>
        </p:spPr>
        <p:txBody>
          <a:bodyPr/>
          <a:lstStyle/>
          <a:p>
            <a:r>
              <a:rPr lang="en-US" sz="3200" dirty="0"/>
              <a:t>Deep Learning of MPC-based Control Policies</a:t>
            </a:r>
          </a:p>
        </p:txBody>
      </p:sp>
      <p:sp>
        <p:nvSpPr>
          <p:cNvPr id="8" name="Content Placeholder 3">
            <a:extLst>
              <a:ext uri="{FF2B5EF4-FFF2-40B4-BE49-F238E27FC236}">
                <a16:creationId xmlns:a16="http://schemas.microsoft.com/office/drawing/2014/main" id="{13527C59-9C29-405F-9A83-E9D43DB2BF69}"/>
              </a:ext>
            </a:extLst>
          </p:cNvPr>
          <p:cNvSpPr>
            <a:spLocks noGrp="1"/>
          </p:cNvSpPr>
          <p:nvPr>
            <p:ph sz="quarter" idx="20"/>
          </p:nvPr>
        </p:nvSpPr>
        <p:spPr>
          <a:xfrm>
            <a:off x="1371600" y="2057399"/>
            <a:ext cx="12801600" cy="5486401"/>
          </a:xfrm>
        </p:spPr>
        <p:txBody>
          <a:bodyPr/>
          <a:lstStyle/>
          <a:p>
            <a:r>
              <a:rPr lang="en-US" sz="2400" dirty="0"/>
              <a:t>Approximate MPC</a:t>
            </a:r>
          </a:p>
          <a:p>
            <a:pPr lvl="1"/>
            <a:r>
              <a:rPr lang="en-US" sz="2000" dirty="0"/>
              <a:t>Supervised learning</a:t>
            </a:r>
          </a:p>
          <a:p>
            <a:pPr lvl="1"/>
            <a:r>
              <a:rPr lang="en-US" sz="2000" dirty="0"/>
              <a:t>Imitation learning of MPC</a:t>
            </a:r>
          </a:p>
          <a:p>
            <a:pPr lvl="1"/>
            <a:r>
              <a:rPr lang="en-US" sz="2000" dirty="0"/>
              <a:t>Requires original MPC and model</a:t>
            </a:r>
          </a:p>
          <a:p>
            <a:pPr lvl="1"/>
            <a:endParaRPr lang="en-US" sz="2000" dirty="0"/>
          </a:p>
          <a:p>
            <a:pPr lvl="1"/>
            <a:endParaRPr lang="en-US" sz="2000" dirty="0"/>
          </a:p>
          <a:p>
            <a:pPr marL="548640" lvl="1" indent="0">
              <a:buNone/>
            </a:pPr>
            <a:endParaRPr lang="en-US" sz="2000" dirty="0"/>
          </a:p>
          <a:p>
            <a:pPr marL="548640" lvl="1" indent="0">
              <a:buNone/>
            </a:pPr>
            <a:endParaRPr lang="en-US" sz="2000" dirty="0"/>
          </a:p>
          <a:p>
            <a:pPr marL="548640" lvl="1" indent="0">
              <a:buNone/>
            </a:pPr>
            <a:endParaRPr lang="en-US" sz="2000" dirty="0"/>
          </a:p>
          <a:p>
            <a:r>
              <a:rPr lang="en-US" sz="2400" dirty="0"/>
              <a:t>Differentiable Predictive Control</a:t>
            </a:r>
          </a:p>
          <a:p>
            <a:pPr lvl="1"/>
            <a:r>
              <a:rPr lang="en-US" sz="2000" dirty="0"/>
              <a:t>Differentiable closed-loop model</a:t>
            </a:r>
          </a:p>
          <a:p>
            <a:pPr lvl="1"/>
            <a:r>
              <a:rPr lang="en-US" sz="2000" dirty="0"/>
              <a:t>Model-based policy optimization</a:t>
            </a:r>
          </a:p>
          <a:p>
            <a:pPr lvl="1"/>
            <a:r>
              <a:rPr lang="en-US" sz="2000" dirty="0"/>
              <a:t>Theoretical connection with MPC </a:t>
            </a:r>
          </a:p>
          <a:p>
            <a:pPr lvl="1"/>
            <a:endParaRPr lang="en-US" sz="2000" dirty="0"/>
          </a:p>
          <a:p>
            <a:endParaRPr lang="en-US" sz="2400" dirty="0"/>
          </a:p>
        </p:txBody>
      </p:sp>
      <p:pic>
        <p:nvPicPr>
          <p:cNvPr id="5" name="Picture 4" descr="Diagram&#10;&#10;Description automatically generated">
            <a:extLst>
              <a:ext uri="{FF2B5EF4-FFF2-40B4-BE49-F238E27FC236}">
                <a16:creationId xmlns:a16="http://schemas.microsoft.com/office/drawing/2014/main" id="{7FA91365-2C04-4165-BE82-71F4A4015BEC}"/>
              </a:ext>
            </a:extLst>
          </p:cNvPr>
          <p:cNvPicPr>
            <a:picLocks noChangeAspect="1"/>
          </p:cNvPicPr>
          <p:nvPr/>
        </p:nvPicPr>
        <p:blipFill>
          <a:blip r:embed="rId3"/>
          <a:stretch>
            <a:fillRect/>
          </a:stretch>
        </p:blipFill>
        <p:spPr>
          <a:xfrm>
            <a:off x="6709100" y="5254653"/>
            <a:ext cx="6549699" cy="2385287"/>
          </a:xfrm>
          <a:prstGeom prst="rect">
            <a:avLst/>
          </a:prstGeom>
        </p:spPr>
      </p:pic>
      <p:pic>
        <p:nvPicPr>
          <p:cNvPr id="6" name="Picture 5">
            <a:extLst>
              <a:ext uri="{FF2B5EF4-FFF2-40B4-BE49-F238E27FC236}">
                <a16:creationId xmlns:a16="http://schemas.microsoft.com/office/drawing/2014/main" id="{8CA76F4F-CEAC-4FAE-8551-75484E17C1D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1460" y="1634835"/>
            <a:ext cx="5181595" cy="2361235"/>
          </a:xfrm>
          <a:prstGeom prst="rect">
            <a:avLst/>
          </a:prstGeom>
        </p:spPr>
      </p:pic>
      <p:sp>
        <p:nvSpPr>
          <p:cNvPr id="4" name="Rectangle 3">
            <a:extLst>
              <a:ext uri="{FF2B5EF4-FFF2-40B4-BE49-F238E27FC236}">
                <a16:creationId xmlns:a16="http://schemas.microsoft.com/office/drawing/2014/main" id="{DF0D4BCA-9306-4FC1-908A-D52752B16237}"/>
              </a:ext>
            </a:extLst>
          </p:cNvPr>
          <p:cNvSpPr/>
          <p:nvPr/>
        </p:nvSpPr>
        <p:spPr>
          <a:xfrm>
            <a:off x="1506331" y="4114800"/>
            <a:ext cx="10972800" cy="830997"/>
          </a:xfrm>
          <a:prstGeom prst="rect">
            <a:avLst/>
          </a:prstGeom>
        </p:spPr>
        <p:txBody>
          <a:bodyPr wrap="square">
            <a:spAutoFit/>
          </a:bodyPr>
          <a:lstStyle/>
          <a:p>
            <a:r>
              <a:rPr lang="en-US" sz="1600" dirty="0"/>
              <a:t>Drgona J., et al., “Approximate model predictive building control via machine learning,” </a:t>
            </a:r>
            <a:r>
              <a:rPr lang="en-US" sz="1600" i="1" dirty="0"/>
              <a:t>Applied Energy</a:t>
            </a:r>
            <a:r>
              <a:rPr lang="en-US" sz="1600" dirty="0"/>
              <a:t>, 2018</a:t>
            </a:r>
          </a:p>
          <a:p>
            <a:r>
              <a:rPr lang="en-US" sz="1600" dirty="0"/>
              <a:t>Drgona J., Helsen L., Vrabie D., "Cutting the Deployment Costs of Physics-Based MPC in Buildings by Simulation-Based Imitation Learning.”, proceedings of Dynamic Systems and Control Conference 2020, - Best paper award </a:t>
            </a:r>
          </a:p>
        </p:txBody>
      </p:sp>
      <p:sp>
        <p:nvSpPr>
          <p:cNvPr id="9" name="Rectangle 8">
            <a:extLst>
              <a:ext uri="{FF2B5EF4-FFF2-40B4-BE49-F238E27FC236}">
                <a16:creationId xmlns:a16="http://schemas.microsoft.com/office/drawing/2014/main" id="{A5173BBA-093C-452F-9BAF-A6B8ECC2A4CF}"/>
              </a:ext>
            </a:extLst>
          </p:cNvPr>
          <p:cNvSpPr/>
          <p:nvPr/>
        </p:nvSpPr>
        <p:spPr>
          <a:xfrm>
            <a:off x="1572833" y="7314047"/>
            <a:ext cx="6006981" cy="1077218"/>
          </a:xfrm>
          <a:prstGeom prst="rect">
            <a:avLst/>
          </a:prstGeom>
        </p:spPr>
        <p:txBody>
          <a:bodyPr wrap="square">
            <a:spAutoFit/>
          </a:bodyPr>
          <a:lstStyle/>
          <a:p>
            <a:r>
              <a:rPr lang="en-US" sz="1600" dirty="0"/>
              <a:t>Drgona J., et al., Differentiable Predictive Control: An MPC Alternative for Unknown Nonlinear Systems using Constrained Deep Learning, preprint 2021. </a:t>
            </a:r>
            <a:r>
              <a:rPr lang="en-US" sz="1600" dirty="0">
                <a:hlinkClick r:id="rId5"/>
              </a:rPr>
              <a:t>https://arxiv.org/abs/2011.03699</a:t>
            </a:r>
            <a:endParaRPr lang="en-US" sz="1600" dirty="0"/>
          </a:p>
          <a:p>
            <a:endParaRPr lang="en-US" sz="1600" dirty="0"/>
          </a:p>
        </p:txBody>
      </p:sp>
    </p:spTree>
    <p:extLst>
      <p:ext uri="{BB962C8B-B14F-4D97-AF65-F5344CB8AC3E}">
        <p14:creationId xmlns:p14="http://schemas.microsoft.com/office/powerpoint/2010/main" val="3199024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5B6725-0CB3-A94F-97E7-1D484BD06A8D}"/>
              </a:ext>
            </a:extLst>
          </p:cNvPr>
          <p:cNvSpPr>
            <a:spLocks noGrp="1"/>
          </p:cNvSpPr>
          <p:nvPr>
            <p:ph type="sldNum" sz="quarter" idx="12"/>
          </p:nvPr>
        </p:nvSpPr>
        <p:spPr/>
        <p:txBody>
          <a:bodyPr/>
          <a:lstStyle/>
          <a:p>
            <a:fld id="{FE7A4BB3-E848-5A44-82DF-322201952CD8}" type="slidenum">
              <a:rPr lang="en-US" smtClean="0"/>
              <a:pPr/>
              <a:t>5</a:t>
            </a:fld>
            <a:endParaRPr lang="en-US" dirty="0"/>
          </a:p>
        </p:txBody>
      </p:sp>
      <p:sp>
        <p:nvSpPr>
          <p:cNvPr id="3" name="Title 2">
            <a:extLst>
              <a:ext uri="{FF2B5EF4-FFF2-40B4-BE49-F238E27FC236}">
                <a16:creationId xmlns:a16="http://schemas.microsoft.com/office/drawing/2014/main" id="{53E93BCC-A1B1-2E4F-AB2C-09EC110974C1}"/>
              </a:ext>
            </a:extLst>
          </p:cNvPr>
          <p:cNvSpPr>
            <a:spLocks noGrp="1"/>
          </p:cNvSpPr>
          <p:nvPr>
            <p:ph type="title"/>
          </p:nvPr>
        </p:nvSpPr>
        <p:spPr/>
        <p:txBody>
          <a:bodyPr/>
          <a:lstStyle/>
          <a:p>
            <a:r>
              <a:rPr lang="en-US" sz="3200" dirty="0"/>
              <a:t>Formulations of Constrained Optimization Problems</a:t>
            </a:r>
          </a:p>
        </p:txBody>
      </p:sp>
      <p:sp>
        <p:nvSpPr>
          <p:cNvPr id="10" name="Rectangle 9">
            <a:extLst>
              <a:ext uri="{FF2B5EF4-FFF2-40B4-BE49-F238E27FC236}">
                <a16:creationId xmlns:a16="http://schemas.microsoft.com/office/drawing/2014/main" id="{81A5814B-A810-494C-BCA7-0C4744CA45E2}"/>
              </a:ext>
            </a:extLst>
          </p:cNvPr>
          <p:cNvSpPr/>
          <p:nvPr/>
        </p:nvSpPr>
        <p:spPr>
          <a:xfrm>
            <a:off x="1559378" y="2015521"/>
            <a:ext cx="1936749" cy="400110"/>
          </a:xfrm>
          <a:prstGeom prst="rect">
            <a:avLst/>
          </a:prstGeom>
        </p:spPr>
        <p:txBody>
          <a:bodyPr wrap="none">
            <a:spAutoFit/>
          </a:bodyPr>
          <a:lstStyle/>
          <a:p>
            <a:r>
              <a:rPr lang="en-US" sz="2000" b="1" dirty="0">
                <a:solidFill>
                  <a:srgbClr val="282B2E"/>
                </a:solidFill>
                <a:ea typeface="ヒラギノ角ゴ Pro W3" charset="0"/>
                <a:cs typeface="Arial"/>
              </a:rPr>
              <a:t>Standard form</a:t>
            </a:r>
            <a:endParaRPr lang="en-US" sz="2000" b="1" dirty="0"/>
          </a:p>
        </p:txBody>
      </p:sp>
      <p:sp>
        <p:nvSpPr>
          <p:cNvPr id="11" name="Rectangle 10">
            <a:extLst>
              <a:ext uri="{FF2B5EF4-FFF2-40B4-BE49-F238E27FC236}">
                <a16:creationId xmlns:a16="http://schemas.microsoft.com/office/drawing/2014/main" id="{3AAF1FEB-5374-4F95-9944-AB18D101A2A0}"/>
              </a:ext>
            </a:extLst>
          </p:cNvPr>
          <p:cNvSpPr/>
          <p:nvPr/>
        </p:nvSpPr>
        <p:spPr>
          <a:xfrm>
            <a:off x="7894788" y="2005288"/>
            <a:ext cx="3231975" cy="400110"/>
          </a:xfrm>
          <a:prstGeom prst="rect">
            <a:avLst/>
          </a:prstGeom>
        </p:spPr>
        <p:txBody>
          <a:bodyPr wrap="none">
            <a:spAutoFit/>
          </a:bodyPr>
          <a:lstStyle/>
          <a:p>
            <a:r>
              <a:rPr lang="en-US" sz="2000" b="1" dirty="0">
                <a:solidFill>
                  <a:srgbClr val="282B2E"/>
                </a:solidFill>
                <a:ea typeface="ヒラギノ角ゴ Pro W3" charset="0"/>
                <a:cs typeface="Arial"/>
              </a:rPr>
              <a:t>Parametric programming</a:t>
            </a:r>
            <a:endParaRPr lang="en-US" sz="2000" b="1" dirty="0"/>
          </a:p>
        </p:txBody>
      </p:sp>
      <p:pic>
        <p:nvPicPr>
          <p:cNvPr id="13" name="Picture 12" descr="Text, letter&#10;&#10;Description automatically generated">
            <a:extLst>
              <a:ext uri="{FF2B5EF4-FFF2-40B4-BE49-F238E27FC236}">
                <a16:creationId xmlns:a16="http://schemas.microsoft.com/office/drawing/2014/main" id="{EC3E5FC4-7AEF-40D1-B09E-C68BEC623340}"/>
              </a:ext>
            </a:extLst>
          </p:cNvPr>
          <p:cNvPicPr>
            <a:picLocks noChangeAspect="1"/>
          </p:cNvPicPr>
          <p:nvPr/>
        </p:nvPicPr>
        <p:blipFill>
          <a:blip r:embed="rId3"/>
          <a:stretch>
            <a:fillRect/>
          </a:stretch>
        </p:blipFill>
        <p:spPr>
          <a:xfrm>
            <a:off x="7990939" y="2474344"/>
            <a:ext cx="2863861" cy="1232399"/>
          </a:xfrm>
          <a:prstGeom prst="rect">
            <a:avLst/>
          </a:prstGeom>
        </p:spPr>
      </p:pic>
      <p:sp>
        <p:nvSpPr>
          <p:cNvPr id="14" name="Rectangle 13">
            <a:extLst>
              <a:ext uri="{FF2B5EF4-FFF2-40B4-BE49-F238E27FC236}">
                <a16:creationId xmlns:a16="http://schemas.microsoft.com/office/drawing/2014/main" id="{270192F4-BE29-4B30-BC0D-EC37F832E933}"/>
              </a:ext>
            </a:extLst>
          </p:cNvPr>
          <p:cNvSpPr/>
          <p:nvPr/>
        </p:nvSpPr>
        <p:spPr>
          <a:xfrm>
            <a:off x="4797114" y="2005288"/>
            <a:ext cx="2207656" cy="400110"/>
          </a:xfrm>
          <a:prstGeom prst="rect">
            <a:avLst/>
          </a:prstGeom>
        </p:spPr>
        <p:txBody>
          <a:bodyPr wrap="none">
            <a:spAutoFit/>
          </a:bodyPr>
          <a:lstStyle/>
          <a:p>
            <a:r>
              <a:rPr lang="en-US" sz="2000" b="1" dirty="0" err="1">
                <a:solidFill>
                  <a:srgbClr val="282B2E"/>
                </a:solidFill>
                <a:ea typeface="ヒラギノ角ゴ Pro W3" charset="0"/>
                <a:cs typeface="Arial"/>
              </a:rPr>
              <a:t>Lagrangian</a:t>
            </a:r>
            <a:r>
              <a:rPr lang="en-US" sz="2000" b="1" dirty="0">
                <a:solidFill>
                  <a:srgbClr val="282B2E"/>
                </a:solidFill>
                <a:ea typeface="ヒラギノ角ゴ Pro W3" charset="0"/>
                <a:cs typeface="Arial"/>
              </a:rPr>
              <a:t> form</a:t>
            </a:r>
            <a:endParaRPr lang="en-US" sz="2000" b="1" dirty="0"/>
          </a:p>
        </p:txBody>
      </p:sp>
      <p:sp>
        <p:nvSpPr>
          <p:cNvPr id="15" name="Rectangle 14">
            <a:extLst>
              <a:ext uri="{FF2B5EF4-FFF2-40B4-BE49-F238E27FC236}">
                <a16:creationId xmlns:a16="http://schemas.microsoft.com/office/drawing/2014/main" id="{6ADBDAE3-9360-47D7-BAD6-0CC430145FA3}"/>
              </a:ext>
            </a:extLst>
          </p:cNvPr>
          <p:cNvSpPr/>
          <p:nvPr/>
        </p:nvSpPr>
        <p:spPr>
          <a:xfrm>
            <a:off x="11681519" y="2005288"/>
            <a:ext cx="2278188" cy="400110"/>
          </a:xfrm>
          <a:prstGeom prst="rect">
            <a:avLst/>
          </a:prstGeom>
        </p:spPr>
        <p:txBody>
          <a:bodyPr wrap="none">
            <a:spAutoFit/>
          </a:bodyPr>
          <a:lstStyle/>
          <a:p>
            <a:r>
              <a:rPr lang="en-US" sz="2000" b="1" dirty="0">
                <a:solidFill>
                  <a:srgbClr val="282B2E"/>
                </a:solidFill>
                <a:ea typeface="ヒラギノ角ゴ Pro W3" charset="0"/>
                <a:cs typeface="Arial"/>
              </a:rPr>
              <a:t>Machine learning</a:t>
            </a:r>
            <a:endParaRPr lang="en-US" sz="2000" b="1" dirty="0"/>
          </a:p>
        </p:txBody>
      </p:sp>
      <p:pic>
        <p:nvPicPr>
          <p:cNvPr id="19" name="Picture 18" descr="Schematic&#10;&#10;Description automatically generated">
            <a:extLst>
              <a:ext uri="{FF2B5EF4-FFF2-40B4-BE49-F238E27FC236}">
                <a16:creationId xmlns:a16="http://schemas.microsoft.com/office/drawing/2014/main" id="{BDBC55DA-F696-423B-AF22-134657134653}"/>
              </a:ext>
            </a:extLst>
          </p:cNvPr>
          <p:cNvPicPr>
            <a:picLocks noChangeAspect="1"/>
          </p:cNvPicPr>
          <p:nvPr/>
        </p:nvPicPr>
        <p:blipFill>
          <a:blip r:embed="rId4"/>
          <a:stretch>
            <a:fillRect/>
          </a:stretch>
        </p:blipFill>
        <p:spPr>
          <a:xfrm>
            <a:off x="1354887" y="3767705"/>
            <a:ext cx="2413544" cy="1980468"/>
          </a:xfrm>
          <a:prstGeom prst="rect">
            <a:avLst/>
          </a:prstGeom>
        </p:spPr>
      </p:pic>
      <p:pic>
        <p:nvPicPr>
          <p:cNvPr id="21" name="Picture 20" descr="Chart, surface chart&#10;&#10;Description automatically generated">
            <a:extLst>
              <a:ext uri="{FF2B5EF4-FFF2-40B4-BE49-F238E27FC236}">
                <a16:creationId xmlns:a16="http://schemas.microsoft.com/office/drawing/2014/main" id="{5A7C8B70-BA37-4408-84AF-27D0A6CE315E}"/>
              </a:ext>
            </a:extLst>
          </p:cNvPr>
          <p:cNvPicPr>
            <a:picLocks noChangeAspect="1"/>
          </p:cNvPicPr>
          <p:nvPr/>
        </p:nvPicPr>
        <p:blipFill>
          <a:blip r:embed="rId5"/>
          <a:stretch>
            <a:fillRect/>
          </a:stretch>
        </p:blipFill>
        <p:spPr>
          <a:xfrm>
            <a:off x="8011601" y="3656868"/>
            <a:ext cx="2865368" cy="2145216"/>
          </a:xfrm>
          <a:prstGeom prst="rect">
            <a:avLst/>
          </a:prstGeom>
        </p:spPr>
      </p:pic>
      <p:pic>
        <p:nvPicPr>
          <p:cNvPr id="24" name="Picture 23" descr="Text&#10;&#10;Description automatically generated">
            <a:extLst>
              <a:ext uri="{FF2B5EF4-FFF2-40B4-BE49-F238E27FC236}">
                <a16:creationId xmlns:a16="http://schemas.microsoft.com/office/drawing/2014/main" id="{57E38CB0-EEE9-4CB6-B279-34E42F1627CA}"/>
              </a:ext>
            </a:extLst>
          </p:cNvPr>
          <p:cNvPicPr>
            <a:picLocks noChangeAspect="1"/>
          </p:cNvPicPr>
          <p:nvPr/>
        </p:nvPicPr>
        <p:blipFill>
          <a:blip r:embed="rId6"/>
          <a:stretch>
            <a:fillRect/>
          </a:stretch>
        </p:blipFill>
        <p:spPr>
          <a:xfrm>
            <a:off x="1176746" y="2475481"/>
            <a:ext cx="2509786" cy="1292224"/>
          </a:xfrm>
          <a:prstGeom prst="rect">
            <a:avLst/>
          </a:prstGeom>
        </p:spPr>
      </p:pic>
      <p:pic>
        <p:nvPicPr>
          <p:cNvPr id="26" name="Picture 25">
            <a:extLst>
              <a:ext uri="{FF2B5EF4-FFF2-40B4-BE49-F238E27FC236}">
                <a16:creationId xmlns:a16="http://schemas.microsoft.com/office/drawing/2014/main" id="{A1AA2D1F-5A40-4EE2-963E-99F73C5A93EB}"/>
              </a:ext>
            </a:extLst>
          </p:cNvPr>
          <p:cNvPicPr>
            <a:picLocks noChangeAspect="1"/>
          </p:cNvPicPr>
          <p:nvPr/>
        </p:nvPicPr>
        <p:blipFill>
          <a:blip r:embed="rId7"/>
          <a:stretch>
            <a:fillRect/>
          </a:stretch>
        </p:blipFill>
        <p:spPr>
          <a:xfrm>
            <a:off x="4222983" y="2564604"/>
            <a:ext cx="3355919" cy="400109"/>
          </a:xfrm>
          <a:prstGeom prst="rect">
            <a:avLst/>
          </a:prstGeom>
        </p:spPr>
      </p:pic>
      <p:pic>
        <p:nvPicPr>
          <p:cNvPr id="2050" name="Picture 2">
            <a:extLst>
              <a:ext uri="{FF2B5EF4-FFF2-40B4-BE49-F238E27FC236}">
                <a16:creationId xmlns:a16="http://schemas.microsoft.com/office/drawing/2014/main" id="{BD0C693C-D34D-46A3-8346-C1D8B28AA3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8976" y="3590405"/>
            <a:ext cx="28575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Text&#10;&#10;Description automatically generated">
            <a:extLst>
              <a:ext uri="{FF2B5EF4-FFF2-40B4-BE49-F238E27FC236}">
                <a16:creationId xmlns:a16="http://schemas.microsoft.com/office/drawing/2014/main" id="{F428CE2B-8E20-41BA-9A04-4FCDAD7ED688}"/>
              </a:ext>
            </a:extLst>
          </p:cNvPr>
          <p:cNvPicPr>
            <a:picLocks noChangeAspect="1"/>
          </p:cNvPicPr>
          <p:nvPr/>
        </p:nvPicPr>
        <p:blipFill>
          <a:blip r:embed="rId9"/>
          <a:stretch>
            <a:fillRect/>
          </a:stretch>
        </p:blipFill>
        <p:spPr>
          <a:xfrm>
            <a:off x="11559167" y="2405398"/>
            <a:ext cx="2522892" cy="819940"/>
          </a:xfrm>
          <a:prstGeom prst="rect">
            <a:avLst/>
          </a:prstGeom>
        </p:spPr>
      </p:pic>
      <p:sp>
        <p:nvSpPr>
          <p:cNvPr id="31" name="Rectangle 30">
            <a:extLst>
              <a:ext uri="{FF2B5EF4-FFF2-40B4-BE49-F238E27FC236}">
                <a16:creationId xmlns:a16="http://schemas.microsoft.com/office/drawing/2014/main" id="{755FB751-0D48-4E41-A393-6E205D647124}"/>
              </a:ext>
            </a:extLst>
          </p:cNvPr>
          <p:cNvSpPr/>
          <p:nvPr/>
        </p:nvSpPr>
        <p:spPr>
          <a:xfrm>
            <a:off x="1163504" y="5985741"/>
            <a:ext cx="2848857" cy="1015663"/>
          </a:xfrm>
          <a:prstGeom prst="rect">
            <a:avLst/>
          </a:prstGeom>
        </p:spPr>
        <p:txBody>
          <a:bodyPr wrap="none">
            <a:spAutoFit/>
          </a:bodyPr>
          <a:lstStyle/>
          <a:p>
            <a:r>
              <a:rPr lang="en-US" sz="2000" dirty="0">
                <a:solidFill>
                  <a:srgbClr val="282B2E"/>
                </a:solidFill>
                <a:cs typeface="Arial"/>
              </a:rPr>
              <a:t>“online” optimization</a:t>
            </a:r>
          </a:p>
          <a:p>
            <a:r>
              <a:rPr lang="en-US" sz="2000" dirty="0">
                <a:solidFill>
                  <a:srgbClr val="282B2E"/>
                </a:solidFill>
                <a:cs typeface="Arial"/>
              </a:rPr>
              <a:t>Single solution for</a:t>
            </a:r>
          </a:p>
          <a:p>
            <a:r>
              <a:rPr lang="en-US" sz="2000" dirty="0">
                <a:solidFill>
                  <a:srgbClr val="282B2E"/>
                </a:solidFill>
                <a:cs typeface="Arial"/>
              </a:rPr>
              <a:t>given parameter values</a:t>
            </a:r>
            <a:endParaRPr lang="en-US" sz="2000" dirty="0"/>
          </a:p>
        </p:txBody>
      </p:sp>
      <p:sp>
        <p:nvSpPr>
          <p:cNvPr id="32" name="Rectangle 31">
            <a:extLst>
              <a:ext uri="{FF2B5EF4-FFF2-40B4-BE49-F238E27FC236}">
                <a16:creationId xmlns:a16="http://schemas.microsoft.com/office/drawing/2014/main" id="{841D41F1-4F92-47E2-89C6-AC83AD6EA31E}"/>
              </a:ext>
            </a:extLst>
          </p:cNvPr>
          <p:cNvSpPr/>
          <p:nvPr/>
        </p:nvSpPr>
        <p:spPr>
          <a:xfrm>
            <a:off x="8062470" y="5991083"/>
            <a:ext cx="2876108" cy="1015663"/>
          </a:xfrm>
          <a:prstGeom prst="rect">
            <a:avLst/>
          </a:prstGeom>
        </p:spPr>
        <p:txBody>
          <a:bodyPr wrap="none">
            <a:spAutoFit/>
          </a:bodyPr>
          <a:lstStyle/>
          <a:p>
            <a:r>
              <a:rPr lang="en-US" sz="2000" dirty="0">
                <a:solidFill>
                  <a:srgbClr val="282B2E"/>
                </a:solidFill>
                <a:cs typeface="Arial"/>
              </a:rPr>
              <a:t>“offline” optimization</a:t>
            </a:r>
          </a:p>
          <a:p>
            <a:r>
              <a:rPr lang="en-US" sz="2000" dirty="0">
                <a:solidFill>
                  <a:srgbClr val="282B2E"/>
                </a:solidFill>
                <a:cs typeface="Arial"/>
              </a:rPr>
              <a:t>Obtains a solution map </a:t>
            </a:r>
          </a:p>
          <a:p>
            <a:r>
              <a:rPr lang="en-US" sz="2000" dirty="0">
                <a:solidFill>
                  <a:srgbClr val="282B2E"/>
                </a:solidFill>
                <a:cs typeface="Arial"/>
              </a:rPr>
              <a:t>for a set of parameters</a:t>
            </a:r>
            <a:endParaRPr lang="en-US" sz="2000" dirty="0"/>
          </a:p>
        </p:txBody>
      </p:sp>
      <p:sp>
        <p:nvSpPr>
          <p:cNvPr id="33" name="Rectangle 32">
            <a:extLst>
              <a:ext uri="{FF2B5EF4-FFF2-40B4-BE49-F238E27FC236}">
                <a16:creationId xmlns:a16="http://schemas.microsoft.com/office/drawing/2014/main" id="{8489E611-2562-4FF3-ABAA-87D8EA5072DB}"/>
              </a:ext>
            </a:extLst>
          </p:cNvPr>
          <p:cNvSpPr/>
          <p:nvPr/>
        </p:nvSpPr>
        <p:spPr>
          <a:xfrm>
            <a:off x="11509186" y="5985741"/>
            <a:ext cx="2789546" cy="1015663"/>
          </a:xfrm>
          <a:prstGeom prst="rect">
            <a:avLst/>
          </a:prstGeom>
        </p:spPr>
        <p:txBody>
          <a:bodyPr wrap="none">
            <a:spAutoFit/>
          </a:bodyPr>
          <a:lstStyle/>
          <a:p>
            <a:r>
              <a:rPr lang="en-US" sz="2000" dirty="0">
                <a:solidFill>
                  <a:srgbClr val="282B2E"/>
                </a:solidFill>
                <a:cs typeface="Arial"/>
              </a:rPr>
              <a:t>“offline” optimization</a:t>
            </a:r>
          </a:p>
          <a:p>
            <a:r>
              <a:rPr lang="en-US" sz="2000" dirty="0">
                <a:solidFill>
                  <a:srgbClr val="282B2E"/>
                </a:solidFill>
                <a:cs typeface="Arial"/>
              </a:rPr>
              <a:t>Obtains a model (map)</a:t>
            </a:r>
          </a:p>
          <a:p>
            <a:r>
              <a:rPr lang="en-US" sz="2000" dirty="0">
                <a:solidFill>
                  <a:srgbClr val="282B2E"/>
                </a:solidFill>
                <a:cs typeface="Arial"/>
              </a:rPr>
              <a:t>for a set of datapoints</a:t>
            </a:r>
            <a:endParaRPr lang="en-US" sz="2000" dirty="0"/>
          </a:p>
        </p:txBody>
      </p:sp>
      <p:sp>
        <p:nvSpPr>
          <p:cNvPr id="34" name="Rectangle 33">
            <a:extLst>
              <a:ext uri="{FF2B5EF4-FFF2-40B4-BE49-F238E27FC236}">
                <a16:creationId xmlns:a16="http://schemas.microsoft.com/office/drawing/2014/main" id="{B48063A8-8F22-4A15-A150-3777BB52DBFF}"/>
              </a:ext>
            </a:extLst>
          </p:cNvPr>
          <p:cNvSpPr/>
          <p:nvPr/>
        </p:nvSpPr>
        <p:spPr>
          <a:xfrm>
            <a:off x="4436657" y="5985741"/>
            <a:ext cx="3201517" cy="1015663"/>
          </a:xfrm>
          <a:prstGeom prst="rect">
            <a:avLst/>
          </a:prstGeom>
        </p:spPr>
        <p:txBody>
          <a:bodyPr wrap="none">
            <a:spAutoFit/>
          </a:bodyPr>
          <a:lstStyle/>
          <a:p>
            <a:r>
              <a:rPr lang="en-US" sz="2000" dirty="0">
                <a:solidFill>
                  <a:srgbClr val="282B2E"/>
                </a:solidFill>
                <a:cs typeface="Arial"/>
              </a:rPr>
              <a:t>“online” optimization</a:t>
            </a:r>
          </a:p>
          <a:p>
            <a:r>
              <a:rPr lang="en-US" sz="2000" dirty="0">
                <a:solidFill>
                  <a:srgbClr val="282B2E"/>
                </a:solidFill>
                <a:cs typeface="Arial"/>
              </a:rPr>
              <a:t>Using soft constraints</a:t>
            </a:r>
          </a:p>
          <a:p>
            <a:r>
              <a:rPr lang="en-US" sz="2000" dirty="0">
                <a:solidFill>
                  <a:srgbClr val="282B2E"/>
                </a:solidFill>
                <a:cs typeface="Arial"/>
              </a:rPr>
              <a:t>Instead of hard constraints</a:t>
            </a:r>
          </a:p>
        </p:txBody>
      </p:sp>
      <p:pic>
        <p:nvPicPr>
          <p:cNvPr id="2052" name="Picture 4" descr="Machine Learning Regression 101: A Beginner's Guide | Springboard Blog">
            <a:extLst>
              <a:ext uri="{FF2B5EF4-FFF2-40B4-BE49-F238E27FC236}">
                <a16:creationId xmlns:a16="http://schemas.microsoft.com/office/drawing/2014/main" id="{1AF2306D-5EAA-41C5-9046-60D31DB51A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91102" y="3956858"/>
            <a:ext cx="3225714" cy="1612857"/>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18BFA601-4136-4437-B7AC-39517B6587F1}"/>
              </a:ext>
            </a:extLst>
          </p:cNvPr>
          <p:cNvSpPr/>
          <p:nvPr/>
        </p:nvSpPr>
        <p:spPr>
          <a:xfrm>
            <a:off x="1601947" y="7327652"/>
            <a:ext cx="11953914" cy="830997"/>
          </a:xfrm>
          <a:prstGeom prst="rect">
            <a:avLst/>
          </a:prstGeom>
        </p:spPr>
        <p:txBody>
          <a:bodyPr wrap="none">
            <a:spAutoFit/>
          </a:bodyPr>
          <a:lstStyle/>
          <a:p>
            <a:pPr algn="ctr"/>
            <a:r>
              <a:rPr lang="en-US" sz="2400" b="1" dirty="0"/>
              <a:t>Data-driven differentiable parametric optimization (D3PO)</a:t>
            </a:r>
            <a:r>
              <a:rPr lang="en-US" sz="2400" dirty="0"/>
              <a:t>: Combining principles of</a:t>
            </a:r>
          </a:p>
          <a:p>
            <a:pPr algn="ctr"/>
            <a:r>
              <a:rPr lang="en-US" sz="2400" dirty="0" err="1"/>
              <a:t>Lagrangian</a:t>
            </a:r>
            <a:r>
              <a:rPr lang="en-US" sz="2400" dirty="0"/>
              <a:t> formulation, parametric programming and ML</a:t>
            </a:r>
            <a:endParaRPr lang="en-US" dirty="0"/>
          </a:p>
        </p:txBody>
      </p:sp>
    </p:spTree>
    <p:extLst>
      <p:ext uri="{BB962C8B-B14F-4D97-AF65-F5344CB8AC3E}">
        <p14:creationId xmlns:p14="http://schemas.microsoft.com/office/powerpoint/2010/main" val="4257088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647AD4-3364-4C08-88F0-033CD9C9E10F}"/>
              </a:ext>
            </a:extLst>
          </p:cNvPr>
          <p:cNvSpPr>
            <a:spLocks noGrp="1"/>
          </p:cNvSpPr>
          <p:nvPr>
            <p:ph type="sldNum" sz="quarter" idx="12"/>
          </p:nvPr>
        </p:nvSpPr>
        <p:spPr/>
        <p:txBody>
          <a:bodyPr/>
          <a:lstStyle/>
          <a:p>
            <a:fld id="{FE7A4BB3-E848-5A44-82DF-322201952CD8}" type="slidenum">
              <a:rPr lang="en-US" smtClean="0"/>
              <a:pPr/>
              <a:t>6</a:t>
            </a:fld>
            <a:endParaRPr lang="en-US"/>
          </a:p>
        </p:txBody>
      </p:sp>
      <p:sp>
        <p:nvSpPr>
          <p:cNvPr id="5" name="Footer Placeholder 4">
            <a:extLst>
              <a:ext uri="{FF2B5EF4-FFF2-40B4-BE49-F238E27FC236}">
                <a16:creationId xmlns:a16="http://schemas.microsoft.com/office/drawing/2014/main" id="{748ED5AB-5E50-49C3-9C6F-1E295AB9C811}"/>
              </a:ext>
            </a:extLst>
          </p:cNvPr>
          <p:cNvSpPr>
            <a:spLocks noGrp="1"/>
          </p:cNvSpPr>
          <p:nvPr>
            <p:ph type="ftr" sz="quarter" idx="3"/>
          </p:nvPr>
        </p:nvSpPr>
        <p:spPr/>
        <p:txBody>
          <a:bodyPr/>
          <a:lstStyle/>
          <a:p>
            <a:r>
              <a:rPr lang="en-US"/>
              <a:t>BUSINESS SENSITIVE</a:t>
            </a:r>
          </a:p>
        </p:txBody>
      </p:sp>
      <p:sp>
        <p:nvSpPr>
          <p:cNvPr id="6" name="Title 1">
            <a:extLst>
              <a:ext uri="{FF2B5EF4-FFF2-40B4-BE49-F238E27FC236}">
                <a16:creationId xmlns:a16="http://schemas.microsoft.com/office/drawing/2014/main" id="{60F3148E-8E83-4C10-8E62-3D346293DF67}"/>
              </a:ext>
            </a:extLst>
          </p:cNvPr>
          <p:cNvSpPr>
            <a:spLocks noGrp="1"/>
          </p:cNvSpPr>
          <p:nvPr>
            <p:ph type="title"/>
          </p:nvPr>
        </p:nvSpPr>
        <p:spPr>
          <a:xfrm>
            <a:off x="2937843" y="547831"/>
            <a:ext cx="10689488" cy="625234"/>
          </a:xfrm>
        </p:spPr>
        <p:txBody>
          <a:bodyPr>
            <a:noAutofit/>
          </a:bodyPr>
          <a:lstStyle/>
          <a:p>
            <a:r>
              <a:rPr lang="en-US" sz="3000" dirty="0"/>
              <a:t>Data-Driven Differentiable Parametric Optimization (D3PO)</a:t>
            </a:r>
          </a:p>
        </p:txBody>
      </p:sp>
      <p:sp>
        <p:nvSpPr>
          <p:cNvPr id="7" name="Content Placeholder 2">
            <a:extLst>
              <a:ext uri="{FF2B5EF4-FFF2-40B4-BE49-F238E27FC236}">
                <a16:creationId xmlns:a16="http://schemas.microsoft.com/office/drawing/2014/main" id="{996B9CAE-8506-452A-B1F6-5D659FDBF973}"/>
              </a:ext>
            </a:extLst>
          </p:cNvPr>
          <p:cNvSpPr txBox="1">
            <a:spLocks/>
          </p:cNvSpPr>
          <p:nvPr/>
        </p:nvSpPr>
        <p:spPr>
          <a:xfrm>
            <a:off x="3024965" y="1616912"/>
            <a:ext cx="10801005" cy="5148262"/>
          </a:xfrm>
          <a:prstGeom prst="rect">
            <a:avLst/>
          </a:prstGeom>
        </p:spPr>
        <p:txBody>
          <a:bodyPr vert="horz" lIns="91440" tIns="45720" rIns="91440" bIns="45720" rtlCol="0">
            <a:normAutofit/>
          </a:bodyPr>
          <a:lstStyle>
            <a:lvl1pPr marL="228600" indent="-228600" algn="l" defTabSz="685800" rtl="0" eaLnBrk="1" latinLnBrk="0" hangingPunct="1">
              <a:lnSpc>
                <a:spcPct val="110000"/>
              </a:lnSpc>
              <a:spcBef>
                <a:spcPts val="750"/>
              </a:spcBef>
              <a:buClr>
                <a:schemeClr val="tx2"/>
              </a:buClr>
              <a:buSzPct val="132000"/>
              <a:buFont typeface="Arial" panose="020B0604020202020204" pitchFamily="34" charset="0"/>
              <a:buChar char="•"/>
              <a:defRPr sz="2400" kern="1200">
                <a:solidFill>
                  <a:schemeClr val="tx1">
                    <a:lumMod val="50000"/>
                  </a:schemeClr>
                </a:solidFill>
                <a:latin typeface="+mn-lt"/>
                <a:ea typeface="+mn-ea"/>
                <a:cs typeface="+mn-cs"/>
              </a:defRPr>
            </a:lvl1pPr>
            <a:lvl2pPr marL="6858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2000" kern="1200">
                <a:solidFill>
                  <a:schemeClr val="tx1">
                    <a:lumMod val="50000"/>
                  </a:schemeClr>
                </a:solidFill>
                <a:latin typeface="+mn-lt"/>
                <a:ea typeface="+mn-ea"/>
                <a:cs typeface="+mn-cs"/>
              </a:defRPr>
            </a:lvl2pPr>
            <a:lvl3pPr marL="11430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1600" kern="1200">
                <a:solidFill>
                  <a:schemeClr val="tx1">
                    <a:lumMod val="50000"/>
                  </a:schemeClr>
                </a:solidFill>
                <a:latin typeface="+mn-lt"/>
                <a:ea typeface="+mn-ea"/>
                <a:cs typeface="+mn-cs"/>
              </a:defRPr>
            </a:lvl3pPr>
            <a:lvl4pPr marL="16002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1400" kern="1200">
                <a:solidFill>
                  <a:schemeClr val="tx1">
                    <a:lumMod val="50000"/>
                  </a:schemeClr>
                </a:solidFill>
                <a:latin typeface="+mn-lt"/>
                <a:ea typeface="+mn-ea"/>
                <a:cs typeface="+mn-cs"/>
              </a:defRPr>
            </a:lvl4pPr>
            <a:lvl5pPr marL="20574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1400" kern="1200">
                <a:solidFill>
                  <a:schemeClr val="tx1">
                    <a:lumMod val="5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8" name="TextBox 7">
            <a:extLst>
              <a:ext uri="{FF2B5EF4-FFF2-40B4-BE49-F238E27FC236}">
                <a16:creationId xmlns:a16="http://schemas.microsoft.com/office/drawing/2014/main" id="{F65F2B25-807D-4C98-A898-BB8DED6869D4}"/>
              </a:ext>
            </a:extLst>
          </p:cNvPr>
          <p:cNvSpPr txBox="1"/>
          <p:nvPr/>
        </p:nvSpPr>
        <p:spPr>
          <a:xfrm>
            <a:off x="6772052" y="2899254"/>
            <a:ext cx="8277884" cy="3677930"/>
          </a:xfrm>
          <a:prstGeom prst="rect">
            <a:avLst/>
          </a:prstGeom>
          <a:noFill/>
        </p:spPr>
        <p:txBody>
          <a:bodyPr rot="0" spcFirstLastPara="0" vertOverflow="overflow" horzOverflow="overflow" vert="horz" wrap="square" lIns="76200" tIns="38100" rIns="76200" bIns="38100" numCol="1" spcCol="0" rtlCol="0" fromWordArt="0" anchor="t" anchorCtr="0" forceAA="0" compatLnSpc="1">
            <a:prstTxWarp prst="textNoShape">
              <a:avLst/>
            </a:prstTxWarp>
            <a:spAutoFit/>
          </a:bodyPr>
          <a:lstStyle/>
          <a:p>
            <a:r>
              <a:rPr lang="en-US" sz="1800" dirty="0">
                <a:latin typeface="Consolas"/>
                <a:cs typeface="Arial"/>
              </a:rPr>
              <a:t>import </a:t>
            </a:r>
            <a:r>
              <a:rPr lang="en-US" sz="1800" b="1" dirty="0" err="1">
                <a:solidFill>
                  <a:schemeClr val="tx2"/>
                </a:solidFill>
                <a:latin typeface="Consolas"/>
                <a:cs typeface="Arial"/>
              </a:rPr>
              <a:t>neuromancer</a:t>
            </a:r>
            <a:r>
              <a:rPr lang="en-US" sz="1800" dirty="0">
                <a:latin typeface="Consolas"/>
                <a:cs typeface="Arial"/>
              </a:rPr>
              <a:t> as nm</a:t>
            </a:r>
            <a:br>
              <a:rPr lang="en-US" sz="1800" b="1" dirty="0">
                <a:solidFill>
                  <a:schemeClr val="tx2"/>
                </a:solidFill>
                <a:latin typeface="Consolas"/>
                <a:cs typeface="Arial"/>
              </a:rPr>
            </a:br>
            <a:r>
              <a:rPr lang="en-US" sz="1800" b="1" dirty="0">
                <a:solidFill>
                  <a:schemeClr val="tx2"/>
                </a:solidFill>
                <a:latin typeface="Consolas"/>
                <a:cs typeface="Arial"/>
              </a:rPr>
              <a:t>dataset</a:t>
            </a:r>
            <a:r>
              <a:rPr lang="en-US" sz="1800" b="1" dirty="0">
                <a:solidFill>
                  <a:srgbClr val="FFFF00"/>
                </a:solidFill>
                <a:latin typeface="Consolas"/>
              </a:rPr>
              <a:t> </a:t>
            </a:r>
            <a:r>
              <a:rPr lang="en-US" sz="1800" dirty="0">
                <a:latin typeface="Consolas"/>
                <a:cs typeface="Arial"/>
              </a:rPr>
              <a:t>= </a:t>
            </a:r>
            <a:r>
              <a:rPr lang="en-US" sz="1800" dirty="0" err="1">
                <a:latin typeface="Consolas"/>
                <a:cs typeface="Arial"/>
              </a:rPr>
              <a:t>nm.datasets.Dataset</a:t>
            </a:r>
            <a:r>
              <a:rPr lang="en-US" sz="1800" dirty="0">
                <a:latin typeface="Consolas"/>
                <a:cs typeface="Arial"/>
              </a:rPr>
              <a:t>(sequences=data)</a:t>
            </a:r>
          </a:p>
          <a:p>
            <a:r>
              <a:rPr lang="en-US" sz="1800" b="1" dirty="0">
                <a:solidFill>
                  <a:schemeClr val="tx2"/>
                </a:solidFill>
                <a:latin typeface="Consolas"/>
                <a:cs typeface="Arial"/>
              </a:rPr>
              <a:t>components</a:t>
            </a:r>
            <a:r>
              <a:rPr lang="en-US" sz="1800" b="1" dirty="0">
                <a:solidFill>
                  <a:srgbClr val="FFFF00"/>
                </a:solidFill>
                <a:latin typeface="Consolas"/>
                <a:cs typeface="Arial"/>
              </a:rPr>
              <a:t> </a:t>
            </a:r>
            <a:r>
              <a:rPr lang="en-US" sz="1800" dirty="0">
                <a:latin typeface="Consolas"/>
                <a:cs typeface="Arial"/>
              </a:rPr>
              <a:t>= </a:t>
            </a:r>
            <a:r>
              <a:rPr lang="en-US" sz="1800" dirty="0" err="1">
                <a:latin typeface="Consolas"/>
                <a:cs typeface="Arial"/>
              </a:rPr>
              <a:t>nm.policies.SolutionMap</a:t>
            </a:r>
            <a:r>
              <a:rPr lang="en-US" sz="1800" dirty="0">
                <a:latin typeface="Consolas"/>
                <a:cs typeface="Arial"/>
              </a:rPr>
              <a:t>(**</a:t>
            </a:r>
            <a:r>
              <a:rPr lang="en-US" sz="1800" dirty="0" err="1">
                <a:latin typeface="Consolas"/>
                <a:cs typeface="Arial"/>
              </a:rPr>
              <a:t>kwargs</a:t>
            </a:r>
            <a:r>
              <a:rPr lang="en-US" sz="1800" dirty="0">
                <a:latin typeface="Consolas"/>
                <a:cs typeface="Arial"/>
              </a:rPr>
              <a:t>)</a:t>
            </a:r>
            <a:br>
              <a:rPr lang="en-US" sz="1800" dirty="0">
                <a:latin typeface="Consolas"/>
                <a:cs typeface="Arial"/>
              </a:rPr>
            </a:br>
            <a:r>
              <a:rPr lang="en-US" sz="1800" b="1" dirty="0">
                <a:solidFill>
                  <a:schemeClr val="tx2"/>
                </a:solidFill>
                <a:latin typeface="Consolas"/>
                <a:cs typeface="Arial"/>
              </a:rPr>
              <a:t>objectives</a:t>
            </a:r>
            <a:r>
              <a:rPr lang="en-US" sz="1800" b="1" dirty="0">
                <a:solidFill>
                  <a:srgbClr val="FFFF00"/>
                </a:solidFill>
                <a:latin typeface="Consolas"/>
                <a:cs typeface="Arial"/>
              </a:rPr>
              <a:t> </a:t>
            </a:r>
            <a:r>
              <a:rPr lang="en-US" sz="1800" dirty="0">
                <a:latin typeface="Consolas"/>
                <a:cs typeface="Arial"/>
              </a:rPr>
              <a:t>= </a:t>
            </a:r>
            <a:r>
              <a:rPr lang="en-US" sz="1800" dirty="0" err="1">
                <a:latin typeface="Consolas"/>
                <a:cs typeface="Arial"/>
              </a:rPr>
              <a:t>nm.Objective</a:t>
            </a:r>
            <a:r>
              <a:rPr lang="en-US" sz="1800" dirty="0">
                <a:latin typeface="Consolas"/>
                <a:cs typeface="Arial"/>
              </a:rPr>
              <a:t>(</a:t>
            </a:r>
            <a:r>
              <a:rPr lang="en-US" sz="1800" dirty="0" err="1">
                <a:latin typeface="Consolas"/>
                <a:cs typeface="Arial"/>
              </a:rPr>
              <a:t>torch.norm</a:t>
            </a:r>
            <a:r>
              <a:rPr lang="en-US" sz="1800" dirty="0">
                <a:latin typeface="Consolas"/>
                <a:cs typeface="Arial"/>
              </a:rPr>
              <a:t>(z, 2)), weight=</a:t>
            </a:r>
            <a:r>
              <a:rPr lang="en-US" sz="1800" dirty="0" err="1">
                <a:latin typeface="Consolas"/>
                <a:cs typeface="Arial"/>
              </a:rPr>
              <a:t>Q_x</a:t>
            </a:r>
            <a:r>
              <a:rPr lang="en-US" sz="1800" dirty="0">
                <a:latin typeface="Consolas"/>
                <a:cs typeface="Arial"/>
              </a:rPr>
              <a:t>)</a:t>
            </a:r>
            <a:br>
              <a:rPr lang="en-US" sz="1800" dirty="0">
                <a:solidFill>
                  <a:srgbClr val="EA5074"/>
                </a:solidFill>
                <a:latin typeface="Consolas"/>
                <a:cs typeface="Arial"/>
              </a:rPr>
            </a:br>
            <a:r>
              <a:rPr lang="en-US" sz="1800" b="1" dirty="0">
                <a:solidFill>
                  <a:schemeClr val="tx2"/>
                </a:solidFill>
                <a:latin typeface="Consolas"/>
                <a:cs typeface="Arial"/>
              </a:rPr>
              <a:t>constraints </a:t>
            </a:r>
            <a:r>
              <a:rPr lang="en-US" sz="1800" dirty="0">
                <a:latin typeface="Consolas"/>
                <a:cs typeface="Arial"/>
              </a:rPr>
              <a:t>= </a:t>
            </a:r>
            <a:r>
              <a:rPr lang="en-US" sz="1800" dirty="0" err="1">
                <a:latin typeface="Consolas"/>
                <a:cs typeface="Arial"/>
              </a:rPr>
              <a:t>nm.Objective</a:t>
            </a:r>
            <a:r>
              <a:rPr lang="en-US" sz="1800" dirty="0">
                <a:latin typeface="Consolas"/>
                <a:cs typeface="Arial"/>
              </a:rPr>
              <a:t>(</a:t>
            </a:r>
            <a:r>
              <a:rPr lang="en-US" sz="1800" dirty="0" err="1">
                <a:latin typeface="Consolas"/>
                <a:cs typeface="Arial"/>
              </a:rPr>
              <a:t>torch.norm</a:t>
            </a:r>
            <a:r>
              <a:rPr lang="en-US" sz="1800" dirty="0">
                <a:latin typeface="Consolas"/>
                <a:cs typeface="Arial"/>
              </a:rPr>
              <a:t>(</a:t>
            </a:r>
            <a:r>
              <a:rPr lang="en-US" sz="1800" dirty="0" err="1">
                <a:latin typeface="Consolas"/>
                <a:cs typeface="Arial"/>
              </a:rPr>
              <a:t>F.relu</a:t>
            </a:r>
            <a:r>
              <a:rPr lang="en-US" sz="1800" dirty="0">
                <a:latin typeface="Consolas"/>
                <a:cs typeface="Arial"/>
              </a:rPr>
              <a:t>(</a:t>
            </a:r>
          </a:p>
          <a:p>
            <a:r>
              <a:rPr lang="en-US" sz="1800" dirty="0">
                <a:latin typeface="Consolas"/>
                <a:cs typeface="Arial"/>
              </a:rPr>
              <a:t>		torch.mm(A, </a:t>
            </a:r>
            <a:r>
              <a:rPr lang="en-US" sz="1800" dirty="0" err="1">
                <a:latin typeface="Consolas"/>
                <a:cs typeface="Arial"/>
              </a:rPr>
              <a:t>z.T</a:t>
            </a:r>
            <a:r>
              <a:rPr lang="en-US" sz="1800" dirty="0">
                <a:latin typeface="Consolas"/>
                <a:cs typeface="Arial"/>
              </a:rPr>
              <a:t>)-b), 1), weight=</a:t>
            </a:r>
            <a:r>
              <a:rPr lang="en-US" sz="1800" dirty="0" err="1">
                <a:latin typeface="Consolas"/>
                <a:cs typeface="Arial"/>
              </a:rPr>
              <a:t>Q_con</a:t>
            </a:r>
            <a:r>
              <a:rPr lang="en-US" sz="1800" dirty="0">
                <a:latin typeface="Consolas"/>
                <a:cs typeface="Arial"/>
              </a:rPr>
              <a:t>)</a:t>
            </a:r>
            <a:br>
              <a:rPr lang="en-US" sz="1800" dirty="0">
                <a:solidFill>
                  <a:srgbClr val="FFFF00"/>
                </a:solidFill>
                <a:latin typeface="Consolas"/>
                <a:cs typeface="Arial"/>
              </a:rPr>
            </a:br>
            <a:r>
              <a:rPr lang="en-US" sz="1800" b="1" dirty="0">
                <a:solidFill>
                  <a:schemeClr val="tx2"/>
                </a:solidFill>
                <a:latin typeface="Consolas"/>
                <a:cs typeface="Arial"/>
              </a:rPr>
              <a:t>problem</a:t>
            </a:r>
            <a:r>
              <a:rPr lang="en-US" sz="1800" b="1" dirty="0">
                <a:solidFill>
                  <a:srgbClr val="FFFF00"/>
                </a:solidFill>
                <a:latin typeface="Consolas"/>
                <a:cs typeface="Arial"/>
              </a:rPr>
              <a:t> </a:t>
            </a:r>
            <a:r>
              <a:rPr lang="en-US" sz="1800" dirty="0">
                <a:latin typeface="Consolas"/>
                <a:cs typeface="Arial"/>
              </a:rPr>
              <a:t>= </a:t>
            </a:r>
            <a:r>
              <a:rPr lang="en-US" sz="1800" dirty="0" err="1">
                <a:latin typeface="Consolas"/>
                <a:cs typeface="Arial"/>
              </a:rPr>
              <a:t>nm.Problem</a:t>
            </a:r>
            <a:r>
              <a:rPr lang="en-US" sz="1800" dirty="0">
                <a:latin typeface="Consolas"/>
                <a:cs typeface="Arial"/>
              </a:rPr>
              <a:t>(objectives, constraints, components)</a:t>
            </a:r>
          </a:p>
          <a:p>
            <a:r>
              <a:rPr lang="en-US" sz="1800" dirty="0">
                <a:latin typeface="Consolas"/>
                <a:cs typeface="Arial"/>
              </a:rPr>
              <a:t>optimizer = </a:t>
            </a:r>
            <a:r>
              <a:rPr lang="en-US" sz="1800" dirty="0" err="1">
                <a:latin typeface="Consolas"/>
                <a:cs typeface="Arial"/>
              </a:rPr>
              <a:t>torch.optim.AdamW</a:t>
            </a:r>
            <a:r>
              <a:rPr lang="en-US" sz="1800" dirty="0">
                <a:latin typeface="Consolas"/>
                <a:cs typeface="Arial"/>
              </a:rPr>
              <a:t>(</a:t>
            </a:r>
            <a:r>
              <a:rPr lang="en-US" sz="1800" dirty="0" err="1">
                <a:latin typeface="Consolas"/>
                <a:cs typeface="Arial"/>
              </a:rPr>
              <a:t>model.parameters</a:t>
            </a:r>
            <a:r>
              <a:rPr lang="en-US" sz="1800" dirty="0">
                <a:latin typeface="Consolas"/>
                <a:cs typeface="Arial"/>
              </a:rPr>
              <a:t>(), </a:t>
            </a:r>
            <a:r>
              <a:rPr lang="en-US" sz="1800" dirty="0" err="1">
                <a:latin typeface="Consolas"/>
                <a:cs typeface="Arial"/>
              </a:rPr>
              <a:t>lr</a:t>
            </a:r>
            <a:r>
              <a:rPr lang="en-US" sz="1800" dirty="0">
                <a:latin typeface="Consolas"/>
                <a:cs typeface="Arial"/>
              </a:rPr>
              <a:t>)</a:t>
            </a:r>
          </a:p>
          <a:p>
            <a:r>
              <a:rPr lang="en-US" sz="1800" b="1" dirty="0">
                <a:solidFill>
                  <a:schemeClr val="tx2"/>
                </a:solidFill>
                <a:latin typeface="Consolas"/>
                <a:cs typeface="Arial"/>
              </a:rPr>
              <a:t>trainer</a:t>
            </a:r>
            <a:r>
              <a:rPr lang="en-US" sz="1800" b="1" dirty="0">
                <a:solidFill>
                  <a:srgbClr val="FFFF00"/>
                </a:solidFill>
                <a:latin typeface="Consolas"/>
                <a:cs typeface="Arial"/>
              </a:rPr>
              <a:t> </a:t>
            </a:r>
            <a:r>
              <a:rPr lang="en-US" sz="1800" dirty="0">
                <a:latin typeface="Consolas"/>
                <a:cs typeface="Arial"/>
              </a:rPr>
              <a:t>= </a:t>
            </a:r>
            <a:r>
              <a:rPr lang="en-US" sz="1800" dirty="0" err="1">
                <a:latin typeface="Consolas"/>
                <a:cs typeface="Arial"/>
              </a:rPr>
              <a:t>nm.Trainer</a:t>
            </a:r>
            <a:r>
              <a:rPr lang="en-US" sz="1800" dirty="0">
                <a:latin typeface="Consolas"/>
                <a:cs typeface="Arial"/>
              </a:rPr>
              <a:t>(problem, dataset, optimizer, epochs)</a:t>
            </a:r>
            <a:br>
              <a:rPr lang="en-US" sz="1800" dirty="0">
                <a:latin typeface="Consolas"/>
                <a:cs typeface="Arial"/>
              </a:rPr>
            </a:br>
            <a:r>
              <a:rPr lang="en-US" sz="1800" dirty="0" err="1">
                <a:latin typeface="Consolas"/>
                <a:cs typeface="Arial"/>
              </a:rPr>
              <a:t>best_model</a:t>
            </a:r>
            <a:r>
              <a:rPr lang="en-US" sz="1800" dirty="0">
                <a:latin typeface="Consolas"/>
                <a:cs typeface="Arial"/>
              </a:rPr>
              <a:t> = </a:t>
            </a:r>
            <a:r>
              <a:rPr lang="en-US" sz="1800" dirty="0" err="1">
                <a:latin typeface="Consolas"/>
                <a:cs typeface="Arial"/>
              </a:rPr>
              <a:t>trainer.train</a:t>
            </a:r>
            <a:r>
              <a:rPr lang="en-US" sz="1800" dirty="0">
                <a:latin typeface="Consolas"/>
                <a:cs typeface="Arial"/>
              </a:rPr>
              <a:t>()</a:t>
            </a:r>
          </a:p>
          <a:p>
            <a:br>
              <a:rPr lang="en-US" sz="1800" dirty="0">
                <a:latin typeface="Consolas"/>
                <a:cs typeface="Arial"/>
              </a:rPr>
            </a:br>
            <a:br>
              <a:rPr lang="en-US" sz="1800" dirty="0">
                <a:latin typeface="Consolas"/>
                <a:cs typeface="Arial"/>
              </a:rPr>
            </a:br>
            <a:endParaRPr lang="en-US" sz="1800" dirty="0">
              <a:latin typeface="Consolas"/>
              <a:cs typeface="Arial"/>
            </a:endParaRPr>
          </a:p>
        </p:txBody>
      </p:sp>
      <p:pic>
        <p:nvPicPr>
          <p:cNvPr id="9" name="Picture 8" descr="Text, letter&#10;&#10;Description automatically generated">
            <a:extLst>
              <a:ext uri="{FF2B5EF4-FFF2-40B4-BE49-F238E27FC236}">
                <a16:creationId xmlns:a16="http://schemas.microsoft.com/office/drawing/2014/main" id="{59E9D906-50BC-42C3-A76E-B646E0E45699}"/>
              </a:ext>
            </a:extLst>
          </p:cNvPr>
          <p:cNvPicPr>
            <a:picLocks noChangeAspect="1"/>
          </p:cNvPicPr>
          <p:nvPr/>
        </p:nvPicPr>
        <p:blipFill>
          <a:blip r:embed="rId2"/>
          <a:stretch>
            <a:fillRect/>
          </a:stretch>
        </p:blipFill>
        <p:spPr>
          <a:xfrm>
            <a:off x="1741878" y="2923674"/>
            <a:ext cx="3114371" cy="1340200"/>
          </a:xfrm>
          <a:prstGeom prst="rect">
            <a:avLst/>
          </a:prstGeom>
        </p:spPr>
      </p:pic>
      <p:sp>
        <p:nvSpPr>
          <p:cNvPr id="10" name="Rectangle 9">
            <a:extLst>
              <a:ext uri="{FF2B5EF4-FFF2-40B4-BE49-F238E27FC236}">
                <a16:creationId xmlns:a16="http://schemas.microsoft.com/office/drawing/2014/main" id="{5BD59D40-2B40-47D8-93F3-8E00FD28E334}"/>
              </a:ext>
            </a:extLst>
          </p:cNvPr>
          <p:cNvSpPr/>
          <p:nvPr/>
        </p:nvSpPr>
        <p:spPr>
          <a:xfrm>
            <a:off x="1741121" y="2493301"/>
            <a:ext cx="2911182" cy="400110"/>
          </a:xfrm>
          <a:prstGeom prst="rect">
            <a:avLst/>
          </a:prstGeom>
        </p:spPr>
        <p:txBody>
          <a:bodyPr wrap="none">
            <a:spAutoFit/>
          </a:bodyPr>
          <a:lstStyle/>
          <a:p>
            <a:r>
              <a:rPr lang="en-US" sz="2000" b="1" dirty="0">
                <a:solidFill>
                  <a:schemeClr val="accent2"/>
                </a:solidFill>
              </a:rPr>
              <a:t>D3PO problem definition:</a:t>
            </a:r>
          </a:p>
        </p:txBody>
      </p:sp>
      <p:sp>
        <p:nvSpPr>
          <p:cNvPr id="11" name="Rectangle 10">
            <a:extLst>
              <a:ext uri="{FF2B5EF4-FFF2-40B4-BE49-F238E27FC236}">
                <a16:creationId xmlns:a16="http://schemas.microsoft.com/office/drawing/2014/main" id="{7352802B-E2EB-40F6-B9CB-E2ED5DBA5749}"/>
              </a:ext>
            </a:extLst>
          </p:cNvPr>
          <p:cNvSpPr/>
          <p:nvPr/>
        </p:nvSpPr>
        <p:spPr>
          <a:xfrm>
            <a:off x="6772052" y="2493301"/>
            <a:ext cx="4766882" cy="400110"/>
          </a:xfrm>
          <a:prstGeom prst="rect">
            <a:avLst/>
          </a:prstGeom>
        </p:spPr>
        <p:txBody>
          <a:bodyPr wrap="none">
            <a:spAutoFit/>
          </a:bodyPr>
          <a:lstStyle/>
          <a:p>
            <a:r>
              <a:rPr lang="en-US" sz="2000" b="1" dirty="0">
                <a:solidFill>
                  <a:schemeClr val="accent2"/>
                </a:solidFill>
              </a:rPr>
              <a:t>D3PO implementation using Neuromancer:</a:t>
            </a:r>
          </a:p>
        </p:txBody>
      </p:sp>
      <p:pic>
        <p:nvPicPr>
          <p:cNvPr id="12" name="Picture 11">
            <a:extLst>
              <a:ext uri="{FF2B5EF4-FFF2-40B4-BE49-F238E27FC236}">
                <a16:creationId xmlns:a16="http://schemas.microsoft.com/office/drawing/2014/main" id="{3B5B514D-5708-4F21-8708-04ACA2078A7C}"/>
              </a:ext>
            </a:extLst>
          </p:cNvPr>
          <p:cNvPicPr>
            <a:picLocks noChangeAspect="1"/>
          </p:cNvPicPr>
          <p:nvPr/>
        </p:nvPicPr>
        <p:blipFill>
          <a:blip r:embed="rId3"/>
          <a:stretch>
            <a:fillRect/>
          </a:stretch>
        </p:blipFill>
        <p:spPr>
          <a:xfrm>
            <a:off x="5007163" y="4351116"/>
            <a:ext cx="249211" cy="326743"/>
          </a:xfrm>
          <a:prstGeom prst="rect">
            <a:avLst/>
          </a:prstGeom>
        </p:spPr>
      </p:pic>
      <p:sp>
        <p:nvSpPr>
          <p:cNvPr id="13" name="Rectangle 12">
            <a:extLst>
              <a:ext uri="{FF2B5EF4-FFF2-40B4-BE49-F238E27FC236}">
                <a16:creationId xmlns:a16="http://schemas.microsoft.com/office/drawing/2014/main" id="{D0119E79-02A4-4AC4-B9A4-94269DDD65C3}"/>
              </a:ext>
            </a:extLst>
          </p:cNvPr>
          <p:cNvSpPr/>
          <p:nvPr/>
        </p:nvSpPr>
        <p:spPr>
          <a:xfrm>
            <a:off x="1759976" y="4269416"/>
            <a:ext cx="2595390" cy="369332"/>
          </a:xfrm>
          <a:prstGeom prst="rect">
            <a:avLst/>
          </a:prstGeom>
        </p:spPr>
        <p:txBody>
          <a:bodyPr wrap="none">
            <a:spAutoFit/>
          </a:bodyPr>
          <a:lstStyle/>
          <a:p>
            <a:r>
              <a:rPr lang="en-US" dirty="0">
                <a:solidFill>
                  <a:schemeClr val="accent2"/>
                </a:solidFill>
              </a:rPr>
              <a:t>Optimize </a:t>
            </a:r>
            <a:r>
              <a:rPr lang="en-US" i="1" dirty="0">
                <a:solidFill>
                  <a:schemeClr val="accent2"/>
                </a:solidFill>
                <a:latin typeface="Times New Roman" panose="02020603050405020304" pitchFamily="18" charset="0"/>
                <a:cs typeface="Times New Roman" panose="02020603050405020304" pitchFamily="18" charset="0"/>
              </a:rPr>
              <a:t>x</a:t>
            </a:r>
            <a:r>
              <a:rPr lang="en-US" dirty="0">
                <a:solidFill>
                  <a:schemeClr val="accent2"/>
                </a:solidFill>
              </a:rPr>
              <a:t>, given dataset</a:t>
            </a:r>
            <a:endParaRPr lang="en-US" dirty="0"/>
          </a:p>
        </p:txBody>
      </p:sp>
      <p:sp>
        <p:nvSpPr>
          <p:cNvPr id="15" name="Rectangle 14">
            <a:extLst>
              <a:ext uri="{FF2B5EF4-FFF2-40B4-BE49-F238E27FC236}">
                <a16:creationId xmlns:a16="http://schemas.microsoft.com/office/drawing/2014/main" id="{63928207-81AC-4963-B658-8967DE292C5D}"/>
              </a:ext>
            </a:extLst>
          </p:cNvPr>
          <p:cNvSpPr/>
          <p:nvPr/>
        </p:nvSpPr>
        <p:spPr>
          <a:xfrm>
            <a:off x="1759975" y="4298476"/>
            <a:ext cx="4075869" cy="757130"/>
          </a:xfrm>
          <a:prstGeom prst="rect">
            <a:avLst/>
          </a:prstGeom>
        </p:spPr>
        <p:txBody>
          <a:bodyPr wrap="square">
            <a:spAutoFit/>
          </a:bodyPr>
          <a:lstStyle/>
          <a:p>
            <a:endParaRPr lang="en-US" dirty="0">
              <a:solidFill>
                <a:schemeClr val="accent2"/>
              </a:solidFill>
            </a:endParaRPr>
          </a:p>
          <a:p>
            <a:r>
              <a:rPr lang="en-US" dirty="0">
                <a:solidFill>
                  <a:schemeClr val="accent2"/>
                </a:solidFill>
              </a:rPr>
              <a:t>by finding a mapping </a:t>
            </a:r>
            <a:r>
              <a:rPr lang="en-US" i="1" dirty="0">
                <a:solidFill>
                  <a:schemeClr val="accent2"/>
                </a:solidFill>
                <a:latin typeface="Times New Roman" panose="02020603050405020304" pitchFamily="18" charset="0"/>
                <a:cs typeface="Times New Roman" panose="02020603050405020304" pitchFamily="18" charset="0"/>
              </a:rPr>
              <a:t>x=h</a:t>
            </a:r>
            <a:r>
              <a:rPr lang="en-US" i="1" dirty="0">
                <a:solidFill>
                  <a:schemeClr val="accent2"/>
                </a:solidFill>
              </a:rPr>
              <a:t>(   )</a:t>
            </a:r>
            <a:endParaRPr lang="en-US" i="1" dirty="0"/>
          </a:p>
        </p:txBody>
      </p:sp>
      <p:pic>
        <p:nvPicPr>
          <p:cNvPr id="16" name="Picture 15">
            <a:extLst>
              <a:ext uri="{FF2B5EF4-FFF2-40B4-BE49-F238E27FC236}">
                <a16:creationId xmlns:a16="http://schemas.microsoft.com/office/drawing/2014/main" id="{EECEE8AD-C9A3-4F75-908D-ACB0FF2012FE}"/>
              </a:ext>
            </a:extLst>
          </p:cNvPr>
          <p:cNvPicPr>
            <a:picLocks noChangeAspect="1"/>
          </p:cNvPicPr>
          <p:nvPr/>
        </p:nvPicPr>
        <p:blipFill rotWithShape="1">
          <a:blip r:embed="rId3"/>
          <a:srcRect l="23697" t="11743" r="13394" b="20042"/>
          <a:stretch/>
        </p:blipFill>
        <p:spPr>
          <a:xfrm>
            <a:off x="5026939" y="4747440"/>
            <a:ext cx="156777" cy="222885"/>
          </a:xfrm>
          <a:prstGeom prst="rect">
            <a:avLst/>
          </a:prstGeom>
        </p:spPr>
      </p:pic>
      <p:sp>
        <p:nvSpPr>
          <p:cNvPr id="21" name="Rectangle 20">
            <a:extLst>
              <a:ext uri="{FF2B5EF4-FFF2-40B4-BE49-F238E27FC236}">
                <a16:creationId xmlns:a16="http://schemas.microsoft.com/office/drawing/2014/main" id="{19779EEA-D613-4400-8C5A-24E508FF35F8}"/>
              </a:ext>
            </a:extLst>
          </p:cNvPr>
          <p:cNvSpPr/>
          <p:nvPr/>
        </p:nvSpPr>
        <p:spPr>
          <a:xfrm>
            <a:off x="1103177" y="7091626"/>
            <a:ext cx="5668875" cy="400110"/>
          </a:xfrm>
          <a:prstGeom prst="rect">
            <a:avLst/>
          </a:prstGeom>
        </p:spPr>
        <p:txBody>
          <a:bodyPr wrap="square">
            <a:spAutoFit/>
          </a:bodyPr>
          <a:lstStyle/>
          <a:p>
            <a:pPr marL="685165" lvl="1" indent="-227965"/>
            <a:r>
              <a:rPr lang="en-US" sz="2000" dirty="0">
                <a:hlinkClick r:id="rId4"/>
              </a:rPr>
              <a:t>https://github.com/pnnl/neuromancer</a:t>
            </a:r>
            <a:endParaRPr lang="en-US" sz="2000" dirty="0"/>
          </a:p>
        </p:txBody>
      </p:sp>
      <p:sp>
        <p:nvSpPr>
          <p:cNvPr id="23" name="Rectangle 22">
            <a:extLst>
              <a:ext uri="{FF2B5EF4-FFF2-40B4-BE49-F238E27FC236}">
                <a16:creationId xmlns:a16="http://schemas.microsoft.com/office/drawing/2014/main" id="{8000EE3B-6DAF-4C16-A685-54E12516F1C4}"/>
              </a:ext>
            </a:extLst>
          </p:cNvPr>
          <p:cNvSpPr/>
          <p:nvPr/>
        </p:nvSpPr>
        <p:spPr>
          <a:xfrm>
            <a:off x="1580500" y="6694037"/>
            <a:ext cx="4001865" cy="400110"/>
          </a:xfrm>
          <a:prstGeom prst="rect">
            <a:avLst/>
          </a:prstGeom>
        </p:spPr>
        <p:txBody>
          <a:bodyPr wrap="none">
            <a:spAutoFit/>
          </a:bodyPr>
          <a:lstStyle/>
          <a:p>
            <a:r>
              <a:rPr lang="en-US" sz="2000" dirty="0" err="1">
                <a:solidFill>
                  <a:schemeClr val="accent2"/>
                </a:solidFill>
              </a:rPr>
              <a:t>PyTorch</a:t>
            </a:r>
            <a:r>
              <a:rPr lang="en-US" sz="2000" dirty="0">
                <a:solidFill>
                  <a:schemeClr val="accent2"/>
                </a:solidFill>
              </a:rPr>
              <a:t>-based D3PO framework:</a:t>
            </a:r>
          </a:p>
        </p:txBody>
      </p:sp>
    </p:spTree>
    <p:extLst>
      <p:ext uri="{BB962C8B-B14F-4D97-AF65-F5344CB8AC3E}">
        <p14:creationId xmlns:p14="http://schemas.microsoft.com/office/powerpoint/2010/main" val="382201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F84512-7515-404A-A124-127EECB0A853}"/>
              </a:ext>
            </a:extLst>
          </p:cNvPr>
          <p:cNvSpPr>
            <a:spLocks noGrp="1"/>
          </p:cNvSpPr>
          <p:nvPr>
            <p:ph type="sldNum" sz="quarter" idx="12"/>
          </p:nvPr>
        </p:nvSpPr>
        <p:spPr/>
        <p:txBody>
          <a:bodyPr/>
          <a:lstStyle/>
          <a:p>
            <a:fld id="{FE7A4BB3-E848-5A44-82DF-322201952CD8}" type="slidenum">
              <a:rPr lang="en-US" smtClean="0"/>
              <a:pPr/>
              <a:t>7</a:t>
            </a:fld>
            <a:endParaRPr lang="en-US"/>
          </a:p>
        </p:txBody>
      </p:sp>
      <p:sp>
        <p:nvSpPr>
          <p:cNvPr id="3" name="Title 2">
            <a:extLst>
              <a:ext uri="{FF2B5EF4-FFF2-40B4-BE49-F238E27FC236}">
                <a16:creationId xmlns:a16="http://schemas.microsoft.com/office/drawing/2014/main" id="{701493D0-6FC9-4F74-9234-5244E31A139F}"/>
              </a:ext>
            </a:extLst>
          </p:cNvPr>
          <p:cNvSpPr>
            <a:spLocks noGrp="1"/>
          </p:cNvSpPr>
          <p:nvPr>
            <p:ph type="title"/>
          </p:nvPr>
        </p:nvSpPr>
        <p:spPr>
          <a:xfrm>
            <a:off x="3200400" y="270934"/>
            <a:ext cx="10972800" cy="1026372"/>
          </a:xfrm>
        </p:spPr>
        <p:txBody>
          <a:bodyPr/>
          <a:lstStyle/>
          <a:p>
            <a:r>
              <a:rPr lang="en-US" sz="3200" dirty="0"/>
              <a:t>Learning to Stabilize Known Unstable System with DPC</a:t>
            </a:r>
          </a:p>
        </p:txBody>
      </p:sp>
      <p:pic>
        <p:nvPicPr>
          <p:cNvPr id="7" name="Picture 6" descr="Text&#10;&#10;Description automatically generated">
            <a:extLst>
              <a:ext uri="{FF2B5EF4-FFF2-40B4-BE49-F238E27FC236}">
                <a16:creationId xmlns:a16="http://schemas.microsoft.com/office/drawing/2014/main" id="{E6F64C9F-1B2C-4A7D-BB53-44AF0B5E4AB9}"/>
              </a:ext>
            </a:extLst>
          </p:cNvPr>
          <p:cNvPicPr>
            <a:picLocks noChangeAspect="1"/>
          </p:cNvPicPr>
          <p:nvPr/>
        </p:nvPicPr>
        <p:blipFill>
          <a:blip r:embed="rId2"/>
          <a:stretch>
            <a:fillRect/>
          </a:stretch>
        </p:blipFill>
        <p:spPr>
          <a:xfrm>
            <a:off x="1246725" y="1959634"/>
            <a:ext cx="5668425" cy="2653089"/>
          </a:xfrm>
          <a:prstGeom prst="rect">
            <a:avLst/>
          </a:prstGeom>
        </p:spPr>
      </p:pic>
      <p:sp>
        <p:nvSpPr>
          <p:cNvPr id="8" name="Rectangle 7">
            <a:extLst>
              <a:ext uri="{FF2B5EF4-FFF2-40B4-BE49-F238E27FC236}">
                <a16:creationId xmlns:a16="http://schemas.microsoft.com/office/drawing/2014/main" id="{7DC219F7-A7F6-4889-98BF-9A9B5DAA368E}"/>
              </a:ext>
            </a:extLst>
          </p:cNvPr>
          <p:cNvSpPr/>
          <p:nvPr/>
        </p:nvSpPr>
        <p:spPr>
          <a:xfrm>
            <a:off x="1288462" y="1605019"/>
            <a:ext cx="1907895" cy="400110"/>
          </a:xfrm>
          <a:prstGeom prst="rect">
            <a:avLst/>
          </a:prstGeom>
        </p:spPr>
        <p:txBody>
          <a:bodyPr wrap="none">
            <a:spAutoFit/>
          </a:bodyPr>
          <a:lstStyle/>
          <a:p>
            <a:r>
              <a:rPr lang="en-US" sz="2000" dirty="0"/>
              <a:t>Problem setup:</a:t>
            </a:r>
            <a:endParaRPr lang="en-US" dirty="0"/>
          </a:p>
        </p:txBody>
      </p:sp>
      <p:pic>
        <p:nvPicPr>
          <p:cNvPr id="10" name="Picture 9" descr="Chart, line chart&#10;&#10;Description automatically generated">
            <a:extLst>
              <a:ext uri="{FF2B5EF4-FFF2-40B4-BE49-F238E27FC236}">
                <a16:creationId xmlns:a16="http://schemas.microsoft.com/office/drawing/2014/main" id="{51443E71-BD4D-4B46-A850-581727EC437F}"/>
              </a:ext>
            </a:extLst>
          </p:cNvPr>
          <p:cNvPicPr>
            <a:picLocks noChangeAspect="1"/>
          </p:cNvPicPr>
          <p:nvPr/>
        </p:nvPicPr>
        <p:blipFill>
          <a:blip r:embed="rId3"/>
          <a:stretch>
            <a:fillRect/>
          </a:stretch>
        </p:blipFill>
        <p:spPr>
          <a:xfrm>
            <a:off x="8781012" y="1671115"/>
            <a:ext cx="4496989" cy="3256099"/>
          </a:xfrm>
          <a:prstGeom prst="rect">
            <a:avLst/>
          </a:prstGeom>
        </p:spPr>
      </p:pic>
      <p:sp>
        <p:nvSpPr>
          <p:cNvPr id="11" name="Rectangle 10">
            <a:extLst>
              <a:ext uri="{FF2B5EF4-FFF2-40B4-BE49-F238E27FC236}">
                <a16:creationId xmlns:a16="http://schemas.microsoft.com/office/drawing/2014/main" id="{D89ADD78-F31A-49A0-9055-1672E28743A8}"/>
              </a:ext>
            </a:extLst>
          </p:cNvPr>
          <p:cNvSpPr/>
          <p:nvPr/>
        </p:nvSpPr>
        <p:spPr>
          <a:xfrm>
            <a:off x="1259572" y="4672210"/>
            <a:ext cx="2137124" cy="400110"/>
          </a:xfrm>
          <a:prstGeom prst="rect">
            <a:avLst/>
          </a:prstGeom>
        </p:spPr>
        <p:txBody>
          <a:bodyPr wrap="none">
            <a:spAutoFit/>
          </a:bodyPr>
          <a:lstStyle/>
          <a:p>
            <a:r>
              <a:rPr lang="en-US" sz="2000" dirty="0"/>
              <a:t>DPC formulation:</a:t>
            </a:r>
            <a:endParaRPr lang="en-US" dirty="0"/>
          </a:p>
        </p:txBody>
      </p:sp>
      <p:pic>
        <p:nvPicPr>
          <p:cNvPr id="13" name="Picture 12" descr="Text, letter&#10;&#10;Description automatically generated">
            <a:extLst>
              <a:ext uri="{FF2B5EF4-FFF2-40B4-BE49-F238E27FC236}">
                <a16:creationId xmlns:a16="http://schemas.microsoft.com/office/drawing/2014/main" id="{ADC26955-3E1D-4326-8BF6-3F3E80F4A6F6}"/>
              </a:ext>
            </a:extLst>
          </p:cNvPr>
          <p:cNvPicPr>
            <a:picLocks noChangeAspect="1"/>
          </p:cNvPicPr>
          <p:nvPr/>
        </p:nvPicPr>
        <p:blipFill>
          <a:blip r:embed="rId4"/>
          <a:stretch>
            <a:fillRect/>
          </a:stretch>
        </p:blipFill>
        <p:spPr>
          <a:xfrm>
            <a:off x="2373112" y="5133282"/>
            <a:ext cx="4119128" cy="2171903"/>
          </a:xfrm>
          <a:prstGeom prst="rect">
            <a:avLst/>
          </a:prstGeom>
        </p:spPr>
      </p:pic>
      <p:pic>
        <p:nvPicPr>
          <p:cNvPr id="15" name="Picture 14">
            <a:extLst>
              <a:ext uri="{FF2B5EF4-FFF2-40B4-BE49-F238E27FC236}">
                <a16:creationId xmlns:a16="http://schemas.microsoft.com/office/drawing/2014/main" id="{0D9A429E-9950-4854-920D-7E802C61974B}"/>
              </a:ext>
            </a:extLst>
          </p:cNvPr>
          <p:cNvPicPr>
            <a:picLocks noChangeAspect="1"/>
          </p:cNvPicPr>
          <p:nvPr/>
        </p:nvPicPr>
        <p:blipFill>
          <a:blip r:embed="rId5"/>
          <a:stretch>
            <a:fillRect/>
          </a:stretch>
        </p:blipFill>
        <p:spPr>
          <a:xfrm>
            <a:off x="2821183" y="7366147"/>
            <a:ext cx="4119128" cy="680018"/>
          </a:xfrm>
          <a:prstGeom prst="rect">
            <a:avLst/>
          </a:prstGeom>
        </p:spPr>
      </p:pic>
      <p:sp>
        <p:nvSpPr>
          <p:cNvPr id="12" name="Content Placeholder 2">
            <a:extLst>
              <a:ext uri="{FF2B5EF4-FFF2-40B4-BE49-F238E27FC236}">
                <a16:creationId xmlns:a16="http://schemas.microsoft.com/office/drawing/2014/main" id="{B5D61C35-93E8-477A-BFF3-73FEDC0CF2A7}"/>
              </a:ext>
            </a:extLst>
          </p:cNvPr>
          <p:cNvSpPr txBox="1">
            <a:spLocks/>
          </p:cNvSpPr>
          <p:nvPr/>
        </p:nvSpPr>
        <p:spPr>
          <a:xfrm>
            <a:off x="8039354" y="7605895"/>
            <a:ext cx="6264680" cy="480131"/>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400" dirty="0"/>
              <a:t>Drgona J., Tuor A., Vrabie D., Learning Stable Adaptive Explicit Differentiable Predictive Control for Unknown Linear Systems, under review, 2021</a:t>
            </a:r>
          </a:p>
        </p:txBody>
      </p:sp>
      <p:pic>
        <p:nvPicPr>
          <p:cNvPr id="9" name="Picture 8">
            <a:extLst>
              <a:ext uri="{FF2B5EF4-FFF2-40B4-BE49-F238E27FC236}">
                <a16:creationId xmlns:a16="http://schemas.microsoft.com/office/drawing/2014/main" id="{0DEDBD01-D1AD-48A5-9E24-0E4AD51D5CAA}"/>
              </a:ext>
            </a:extLst>
          </p:cNvPr>
          <p:cNvPicPr>
            <a:picLocks noChangeAspect="1"/>
          </p:cNvPicPr>
          <p:nvPr/>
        </p:nvPicPr>
        <p:blipFill rotWithShape="1">
          <a:blip r:embed="rId6"/>
          <a:srcRect t="7155"/>
          <a:stretch/>
        </p:blipFill>
        <p:spPr>
          <a:xfrm>
            <a:off x="8371083" y="4927214"/>
            <a:ext cx="5639441" cy="2582220"/>
          </a:xfrm>
          <a:prstGeom prst="rect">
            <a:avLst/>
          </a:prstGeom>
        </p:spPr>
      </p:pic>
    </p:spTree>
    <p:extLst>
      <p:ext uri="{BB962C8B-B14F-4D97-AF65-F5344CB8AC3E}">
        <p14:creationId xmlns:p14="http://schemas.microsoft.com/office/powerpoint/2010/main" val="35067542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9084A5-34EA-4020-97D9-C6D4FE75243F}"/>
              </a:ext>
            </a:extLst>
          </p:cNvPr>
          <p:cNvSpPr>
            <a:spLocks noGrp="1"/>
          </p:cNvSpPr>
          <p:nvPr>
            <p:ph type="sldNum" sz="quarter" idx="12"/>
          </p:nvPr>
        </p:nvSpPr>
        <p:spPr/>
        <p:txBody>
          <a:bodyPr/>
          <a:lstStyle/>
          <a:p>
            <a:fld id="{FE7A4BB3-E848-5A44-82DF-322201952CD8}" type="slidenum">
              <a:rPr lang="en-US" smtClean="0"/>
              <a:pPr/>
              <a:t>8</a:t>
            </a:fld>
            <a:endParaRPr lang="en-US" dirty="0"/>
          </a:p>
        </p:txBody>
      </p:sp>
      <p:sp>
        <p:nvSpPr>
          <p:cNvPr id="3" name="Title 2">
            <a:extLst>
              <a:ext uri="{FF2B5EF4-FFF2-40B4-BE49-F238E27FC236}">
                <a16:creationId xmlns:a16="http://schemas.microsoft.com/office/drawing/2014/main" id="{C02DDCAC-DB40-42AA-84D5-1F56C162BF1B}"/>
              </a:ext>
            </a:extLst>
          </p:cNvPr>
          <p:cNvSpPr>
            <a:spLocks noGrp="1"/>
          </p:cNvSpPr>
          <p:nvPr>
            <p:ph type="title"/>
          </p:nvPr>
        </p:nvSpPr>
        <p:spPr>
          <a:xfrm>
            <a:off x="3200400" y="270933"/>
            <a:ext cx="10972800" cy="1031394"/>
          </a:xfrm>
        </p:spPr>
        <p:txBody>
          <a:bodyPr/>
          <a:lstStyle/>
          <a:p>
            <a:r>
              <a:rPr lang="en-US" sz="3200" dirty="0"/>
              <a:t>Economic DPC for Building Control</a:t>
            </a:r>
          </a:p>
        </p:txBody>
      </p:sp>
      <p:sp>
        <p:nvSpPr>
          <p:cNvPr id="5" name="AutoShape 2">
            <a:extLst>
              <a:ext uri="{FF2B5EF4-FFF2-40B4-BE49-F238E27FC236}">
                <a16:creationId xmlns:a16="http://schemas.microsoft.com/office/drawing/2014/main" id="{A50CE676-6C87-40A1-977C-0BCC69AC3EF1}"/>
              </a:ext>
            </a:extLst>
          </p:cNvPr>
          <p:cNvSpPr>
            <a:spLocks noChangeAspect="1" noChangeArrowheads="1"/>
          </p:cNvSpPr>
          <p:nvPr/>
        </p:nvSpPr>
        <p:spPr bwMode="auto">
          <a:xfrm>
            <a:off x="8083924" y="4066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descr="Diagram&#10;&#10;Description automatically generated">
            <a:extLst>
              <a:ext uri="{FF2B5EF4-FFF2-40B4-BE49-F238E27FC236}">
                <a16:creationId xmlns:a16="http://schemas.microsoft.com/office/drawing/2014/main" id="{FCB10E31-9B1B-458E-8799-DF94A71DA4CC}"/>
              </a:ext>
            </a:extLst>
          </p:cNvPr>
          <p:cNvPicPr>
            <a:picLocks noChangeAspect="1"/>
          </p:cNvPicPr>
          <p:nvPr/>
        </p:nvPicPr>
        <p:blipFill>
          <a:blip r:embed="rId3"/>
          <a:stretch>
            <a:fillRect/>
          </a:stretch>
        </p:blipFill>
        <p:spPr>
          <a:xfrm>
            <a:off x="2009387" y="1505761"/>
            <a:ext cx="11135806" cy="3707421"/>
          </a:xfrm>
          <a:prstGeom prst="rect">
            <a:avLst/>
          </a:prstGeom>
        </p:spPr>
      </p:pic>
      <p:pic>
        <p:nvPicPr>
          <p:cNvPr id="15" name="Picture 14" descr="Diagram, text&#10;&#10;Description automatically generated">
            <a:extLst>
              <a:ext uri="{FF2B5EF4-FFF2-40B4-BE49-F238E27FC236}">
                <a16:creationId xmlns:a16="http://schemas.microsoft.com/office/drawing/2014/main" id="{237EE677-4D87-4A52-ACD6-3BB6DD809961}"/>
              </a:ext>
            </a:extLst>
          </p:cNvPr>
          <p:cNvPicPr>
            <a:picLocks noChangeAspect="1"/>
          </p:cNvPicPr>
          <p:nvPr/>
        </p:nvPicPr>
        <p:blipFill>
          <a:blip r:embed="rId4"/>
          <a:stretch>
            <a:fillRect/>
          </a:stretch>
        </p:blipFill>
        <p:spPr>
          <a:xfrm>
            <a:off x="5073902" y="5731252"/>
            <a:ext cx="3154106" cy="882736"/>
          </a:xfrm>
          <a:prstGeom prst="rect">
            <a:avLst/>
          </a:prstGeom>
        </p:spPr>
      </p:pic>
      <p:pic>
        <p:nvPicPr>
          <p:cNvPr id="17" name="Picture 16" descr="Text&#10;&#10;Description automatically generated">
            <a:extLst>
              <a:ext uri="{FF2B5EF4-FFF2-40B4-BE49-F238E27FC236}">
                <a16:creationId xmlns:a16="http://schemas.microsoft.com/office/drawing/2014/main" id="{61550B4F-EBD9-4BF2-AC28-6EA0F17C1777}"/>
              </a:ext>
            </a:extLst>
          </p:cNvPr>
          <p:cNvPicPr>
            <a:picLocks noChangeAspect="1"/>
          </p:cNvPicPr>
          <p:nvPr/>
        </p:nvPicPr>
        <p:blipFill>
          <a:blip r:embed="rId5"/>
          <a:stretch>
            <a:fillRect/>
          </a:stretch>
        </p:blipFill>
        <p:spPr>
          <a:xfrm>
            <a:off x="5216941" y="7247854"/>
            <a:ext cx="3055030" cy="835398"/>
          </a:xfrm>
          <a:prstGeom prst="rect">
            <a:avLst/>
          </a:prstGeom>
        </p:spPr>
      </p:pic>
      <p:sp>
        <p:nvSpPr>
          <p:cNvPr id="20" name="Rectangle 19">
            <a:extLst>
              <a:ext uri="{FF2B5EF4-FFF2-40B4-BE49-F238E27FC236}">
                <a16:creationId xmlns:a16="http://schemas.microsoft.com/office/drawing/2014/main" id="{C8784E7D-054A-4ECC-9048-B10940A00532}"/>
              </a:ext>
            </a:extLst>
          </p:cNvPr>
          <p:cNvSpPr/>
          <p:nvPr/>
        </p:nvSpPr>
        <p:spPr>
          <a:xfrm>
            <a:off x="5206413" y="5326558"/>
            <a:ext cx="1646605" cy="369332"/>
          </a:xfrm>
          <a:prstGeom prst="rect">
            <a:avLst/>
          </a:prstGeom>
        </p:spPr>
        <p:txBody>
          <a:bodyPr wrap="none">
            <a:spAutoFit/>
          </a:bodyPr>
          <a:lstStyle/>
          <a:p>
            <a:r>
              <a:rPr lang="en-US" sz="1800" dirty="0">
                <a:solidFill>
                  <a:schemeClr val="accent2"/>
                </a:solidFill>
              </a:rPr>
              <a:t>System model</a:t>
            </a:r>
          </a:p>
        </p:txBody>
      </p:sp>
      <p:sp>
        <p:nvSpPr>
          <p:cNvPr id="21" name="Rectangle 20">
            <a:extLst>
              <a:ext uri="{FF2B5EF4-FFF2-40B4-BE49-F238E27FC236}">
                <a16:creationId xmlns:a16="http://schemas.microsoft.com/office/drawing/2014/main" id="{FD8918DA-8C7A-4F27-B152-4A70672E6C44}"/>
              </a:ext>
            </a:extLst>
          </p:cNvPr>
          <p:cNvSpPr/>
          <p:nvPr/>
        </p:nvSpPr>
        <p:spPr>
          <a:xfrm>
            <a:off x="5206413" y="6807059"/>
            <a:ext cx="2326278" cy="369332"/>
          </a:xfrm>
          <a:prstGeom prst="rect">
            <a:avLst/>
          </a:prstGeom>
        </p:spPr>
        <p:txBody>
          <a:bodyPr wrap="none">
            <a:spAutoFit/>
          </a:bodyPr>
          <a:lstStyle/>
          <a:p>
            <a:r>
              <a:rPr lang="en-US" sz="1800" dirty="0">
                <a:solidFill>
                  <a:schemeClr val="accent2"/>
                </a:solidFill>
              </a:rPr>
              <a:t>Explicit control policy</a:t>
            </a:r>
          </a:p>
        </p:txBody>
      </p:sp>
      <p:sp>
        <p:nvSpPr>
          <p:cNvPr id="22" name="Rectangle 21">
            <a:extLst>
              <a:ext uri="{FF2B5EF4-FFF2-40B4-BE49-F238E27FC236}">
                <a16:creationId xmlns:a16="http://schemas.microsoft.com/office/drawing/2014/main" id="{3E03B896-7E6B-4A99-A2A4-E4305FBA0CBB}"/>
              </a:ext>
            </a:extLst>
          </p:cNvPr>
          <p:cNvSpPr/>
          <p:nvPr/>
        </p:nvSpPr>
        <p:spPr>
          <a:xfrm>
            <a:off x="8885529" y="5357249"/>
            <a:ext cx="4583306" cy="369332"/>
          </a:xfrm>
          <a:prstGeom prst="rect">
            <a:avLst/>
          </a:prstGeom>
        </p:spPr>
        <p:txBody>
          <a:bodyPr wrap="none">
            <a:spAutoFit/>
          </a:bodyPr>
          <a:lstStyle/>
          <a:p>
            <a:r>
              <a:rPr lang="en-US" sz="1800" dirty="0">
                <a:solidFill>
                  <a:schemeClr val="accent2"/>
                </a:solidFill>
              </a:rPr>
              <a:t>Economic MPC loss function with penalties</a:t>
            </a:r>
          </a:p>
        </p:txBody>
      </p:sp>
      <p:pic>
        <p:nvPicPr>
          <p:cNvPr id="1026" name="Picture 2" descr="Fig. 2">
            <a:extLst>
              <a:ext uri="{FF2B5EF4-FFF2-40B4-BE49-F238E27FC236}">
                <a16:creationId xmlns:a16="http://schemas.microsoft.com/office/drawing/2014/main" id="{A502577D-3B8D-4378-B0BC-A676F5E882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1873" y="5460952"/>
            <a:ext cx="2465489" cy="16436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45CF987-4F91-4EC4-8412-8B370F6AD6DA}"/>
              </a:ext>
            </a:extLst>
          </p:cNvPr>
          <p:cNvPicPr>
            <a:picLocks noChangeAspect="1"/>
          </p:cNvPicPr>
          <p:nvPr/>
        </p:nvPicPr>
        <p:blipFill rotWithShape="1">
          <a:blip r:embed="rId7"/>
          <a:srcRect t="1" r="39411" b="-14960"/>
          <a:stretch/>
        </p:blipFill>
        <p:spPr>
          <a:xfrm>
            <a:off x="8836981" y="7314699"/>
            <a:ext cx="3142209" cy="753146"/>
          </a:xfrm>
          <a:prstGeom prst="rect">
            <a:avLst/>
          </a:prstGeom>
        </p:spPr>
      </p:pic>
      <p:pic>
        <p:nvPicPr>
          <p:cNvPr id="6" name="Picture 5">
            <a:extLst>
              <a:ext uri="{FF2B5EF4-FFF2-40B4-BE49-F238E27FC236}">
                <a16:creationId xmlns:a16="http://schemas.microsoft.com/office/drawing/2014/main" id="{34B62F6E-D942-44EE-93C8-A7DE73221BAC}"/>
              </a:ext>
            </a:extLst>
          </p:cNvPr>
          <p:cNvPicPr>
            <a:picLocks noChangeAspect="1"/>
          </p:cNvPicPr>
          <p:nvPr/>
        </p:nvPicPr>
        <p:blipFill>
          <a:blip r:embed="rId8"/>
          <a:stretch>
            <a:fillRect/>
          </a:stretch>
        </p:blipFill>
        <p:spPr>
          <a:xfrm>
            <a:off x="8879987" y="5665498"/>
            <a:ext cx="5185148" cy="1622465"/>
          </a:xfrm>
          <a:prstGeom prst="rect">
            <a:avLst/>
          </a:prstGeom>
        </p:spPr>
      </p:pic>
    </p:spTree>
    <p:extLst>
      <p:ext uri="{BB962C8B-B14F-4D97-AF65-F5344CB8AC3E}">
        <p14:creationId xmlns:p14="http://schemas.microsoft.com/office/powerpoint/2010/main" val="651697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9084A5-34EA-4020-97D9-C6D4FE75243F}"/>
              </a:ext>
            </a:extLst>
          </p:cNvPr>
          <p:cNvSpPr>
            <a:spLocks noGrp="1"/>
          </p:cNvSpPr>
          <p:nvPr>
            <p:ph type="sldNum" sz="quarter" idx="12"/>
          </p:nvPr>
        </p:nvSpPr>
        <p:spPr/>
        <p:txBody>
          <a:bodyPr/>
          <a:lstStyle/>
          <a:p>
            <a:fld id="{FE7A4BB3-E848-5A44-82DF-322201952CD8}" type="slidenum">
              <a:rPr lang="en-US" smtClean="0"/>
              <a:pPr/>
              <a:t>9</a:t>
            </a:fld>
            <a:endParaRPr lang="en-US" dirty="0"/>
          </a:p>
        </p:txBody>
      </p:sp>
      <p:sp>
        <p:nvSpPr>
          <p:cNvPr id="3" name="Title 2">
            <a:extLst>
              <a:ext uri="{FF2B5EF4-FFF2-40B4-BE49-F238E27FC236}">
                <a16:creationId xmlns:a16="http://schemas.microsoft.com/office/drawing/2014/main" id="{C02DDCAC-DB40-42AA-84D5-1F56C162BF1B}"/>
              </a:ext>
            </a:extLst>
          </p:cNvPr>
          <p:cNvSpPr>
            <a:spLocks noGrp="1"/>
          </p:cNvSpPr>
          <p:nvPr>
            <p:ph type="title"/>
          </p:nvPr>
        </p:nvSpPr>
        <p:spPr>
          <a:xfrm>
            <a:off x="3200400" y="270933"/>
            <a:ext cx="10972800" cy="1031394"/>
          </a:xfrm>
        </p:spPr>
        <p:txBody>
          <a:bodyPr/>
          <a:lstStyle/>
          <a:p>
            <a:r>
              <a:rPr lang="en-US" sz="3200" dirty="0"/>
              <a:t>Closed-loop Performance of DPC on Learned Model without Plant-Model Mismatch </a:t>
            </a:r>
          </a:p>
        </p:txBody>
      </p:sp>
      <p:sp>
        <p:nvSpPr>
          <p:cNvPr id="5" name="AutoShape 2">
            <a:extLst>
              <a:ext uri="{FF2B5EF4-FFF2-40B4-BE49-F238E27FC236}">
                <a16:creationId xmlns:a16="http://schemas.microsoft.com/office/drawing/2014/main" id="{A50CE676-6C87-40A1-977C-0BCC69AC3EF1}"/>
              </a:ext>
            </a:extLst>
          </p:cNvPr>
          <p:cNvSpPr>
            <a:spLocks noChangeAspect="1" noChangeArrowheads="1"/>
          </p:cNvSpPr>
          <p:nvPr/>
        </p:nvSpPr>
        <p:spPr bwMode="auto">
          <a:xfrm>
            <a:off x="8083924" y="4066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48537EC7-3F8A-4B1E-81FD-1A5401DDD4A2}"/>
              </a:ext>
            </a:extLst>
          </p:cNvPr>
          <p:cNvPicPr>
            <a:picLocks noChangeAspect="1"/>
          </p:cNvPicPr>
          <p:nvPr/>
        </p:nvPicPr>
        <p:blipFill>
          <a:blip r:embed="rId2"/>
          <a:stretch>
            <a:fillRect/>
          </a:stretch>
        </p:blipFill>
        <p:spPr>
          <a:xfrm>
            <a:off x="925484" y="1571667"/>
            <a:ext cx="13704916" cy="6355903"/>
          </a:xfrm>
          <a:prstGeom prst="rect">
            <a:avLst/>
          </a:prstGeom>
        </p:spPr>
      </p:pic>
    </p:spTree>
    <p:extLst>
      <p:ext uri="{BB962C8B-B14F-4D97-AF65-F5344CB8AC3E}">
        <p14:creationId xmlns:p14="http://schemas.microsoft.com/office/powerpoint/2010/main" val="2618889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4_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Plain.potx" id="{0782FAF7-70BE-4A7B-A9AB-04CE0CD8A8DE}" vid="{2CD97732-1318-4B64-80C1-95496D5ABA22}"/>
    </a:ext>
  </a:extLst>
</a:theme>
</file>

<file path=ppt/theme/theme2.xml><?xml version="1.0" encoding="utf-8"?>
<a:theme xmlns:a="http://schemas.openxmlformats.org/drawingml/2006/main" name="1_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Plain.potx" id="{0782FAF7-70BE-4A7B-A9AB-04CE0CD8A8DE}" vid="{2CD97732-1318-4B64-80C1-95496D5ABA22}"/>
    </a:ext>
  </a:extLst>
</a:theme>
</file>

<file path=ppt/theme/theme3.xml><?xml version="1.0" encoding="utf-8"?>
<a:theme xmlns:a="http://schemas.openxmlformats.org/drawingml/2006/main" name="5_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Plain.potx" id="{0782FAF7-70BE-4A7B-A9AB-04CE0CD8A8DE}" vid="{2CD97732-1318-4B64-80C1-95496D5ABA22}"/>
    </a:ext>
  </a:extLst>
</a:theme>
</file>

<file path=ppt/theme/theme4.xml><?xml version="1.0" encoding="utf-8"?>
<a:theme xmlns:a="http://schemas.openxmlformats.org/drawingml/2006/main" name="NSD DAC Webinar Template">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0.potx" id="{41984B9E-C2AA-4916-A1C3-544F5372F179}" vid="{EB976DB7-668F-4FEB-9714-EA8A7BD7221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663C266-509A-4F85-9BA8-C866AABCBDA3}">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4C8B40054EF848AB7CE52FA80BFE00" ma:contentTypeVersion="4" ma:contentTypeDescription="Create a new document." ma:contentTypeScope="" ma:versionID="ab9b4bf1b9a02a0c2969bd222db5b30f">
  <xsd:schema xmlns:xsd="http://www.w3.org/2001/XMLSchema" xmlns:xs="http://www.w3.org/2001/XMLSchema" xmlns:p="http://schemas.microsoft.com/office/2006/metadata/properties" xmlns:ns2="6bcdc1a5-1876-4f07-b136-993516c5e5f1" xmlns:ns3="019b3560-083c-404e-bae2-456c3d0dff68" targetNamespace="http://schemas.microsoft.com/office/2006/metadata/properties" ma:root="true" ma:fieldsID="a91c5a200ca210b0c49d6b4535756cf8" ns2:_="" ns3:_="">
    <xsd:import namespace="6bcdc1a5-1876-4f07-b136-993516c5e5f1"/>
    <xsd:import namespace="019b3560-083c-404e-bae2-456c3d0dff6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cdc1a5-1876-4f07-b136-993516c5e5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19b3560-083c-404e-bae2-456c3d0dff6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19b3560-083c-404e-bae2-456c3d0dff68">
      <UserInfo>
        <DisplayName>Drgona, Jan</DisplayName>
        <AccountId>31</AccountId>
        <AccountType/>
      </UserInfo>
      <UserInfo>
        <DisplayName>Vrabie, Draguna L</DisplayName>
        <AccountId>40</AccountId>
        <AccountType/>
      </UserInfo>
      <UserInfo>
        <DisplayName>Skomski, Steven E</DisplayName>
        <AccountId>41</AccountId>
        <AccountType/>
      </UserInfo>
      <UserInfo>
        <DisplayName>Vasisht, Soumya</DisplayName>
        <AccountId>42</AccountId>
        <AccountType/>
      </UserInfo>
    </SharedWithUsers>
  </documentManagement>
</p:properties>
</file>

<file path=customXml/itemProps1.xml><?xml version="1.0" encoding="utf-8"?>
<ds:datastoreItem xmlns:ds="http://schemas.openxmlformats.org/officeDocument/2006/customXml" ds:itemID="{34CEA812-A597-4400-BA8A-60DE75ADD751}">
  <ds:schemaRefs>
    <ds:schemaRef ds:uri="http://schemas.microsoft.com/sharepoint/v3/contenttype/forms"/>
  </ds:schemaRefs>
</ds:datastoreItem>
</file>

<file path=customXml/itemProps2.xml><?xml version="1.0" encoding="utf-8"?>
<ds:datastoreItem xmlns:ds="http://schemas.openxmlformats.org/officeDocument/2006/customXml" ds:itemID="{80FEB3EE-EF99-4CC6-9929-DC461E12A86B}">
  <ds:schemaRefs>
    <ds:schemaRef ds:uri="019b3560-083c-404e-bae2-456c3d0dff68"/>
    <ds:schemaRef ds:uri="6bcdc1a5-1876-4f07-b136-993516c5e5f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A3425DA-0536-4CC4-869F-A2BDCA9FC3B9}">
  <ds:schemaRefs>
    <ds:schemaRef ds:uri="http://schemas.microsoft.com/office/infopath/2007/PartnerControls"/>
    <ds:schemaRef ds:uri="http://schemas.openxmlformats.org/package/2006/metadata/core-properties"/>
    <ds:schemaRef ds:uri="http://purl.org/dc/dcmitype/"/>
    <ds:schemaRef ds:uri="http://schemas.microsoft.com/office/2006/documentManagement/types"/>
    <ds:schemaRef ds:uri="6bcdc1a5-1876-4f07-b136-993516c5e5f1"/>
    <ds:schemaRef ds:uri="019b3560-083c-404e-bae2-456c3d0dff68"/>
    <ds:schemaRef ds:uri="http://schemas.microsoft.com/office/2006/metadata/properties"/>
    <ds:schemaRef ds:uri="http://purl.org/dc/elements/1.1/"/>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1213</TotalTime>
  <Words>1434</Words>
  <Application>Microsoft Office PowerPoint</Application>
  <PresentationFormat>Custom</PresentationFormat>
  <Paragraphs>170</Paragraphs>
  <Slides>14</Slides>
  <Notes>7</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14</vt:i4>
      </vt:variant>
    </vt:vector>
  </HeadingPairs>
  <TitlesOfParts>
    <vt:vector size="25" baseType="lpstr">
      <vt:lpstr>Arial</vt:lpstr>
      <vt:lpstr>Calibri</vt:lpstr>
      <vt:lpstr>Calibri (Body)</vt:lpstr>
      <vt:lpstr>Consolas</vt:lpstr>
      <vt:lpstr>Times New Roman</vt:lpstr>
      <vt:lpstr>Wingdings</vt:lpstr>
      <vt:lpstr>4_PNNL_Option_4</vt:lpstr>
      <vt:lpstr>1_PNNL_Option_4</vt:lpstr>
      <vt:lpstr>5_PNNL_Option_4</vt:lpstr>
      <vt:lpstr>NSD DAC Webinar Template</vt:lpstr>
      <vt:lpstr>Acrobat Document</vt:lpstr>
      <vt:lpstr>Deep Learning Explicit Differentiable Predictive Control Laws for Buildings</vt:lpstr>
      <vt:lpstr>Model Predictive Control</vt:lpstr>
      <vt:lpstr>Implementation of MPC in Office Building in Belgium</vt:lpstr>
      <vt:lpstr>Deep Learning of MPC-based Control Policies</vt:lpstr>
      <vt:lpstr>Formulations of Constrained Optimization Problems</vt:lpstr>
      <vt:lpstr>Data-Driven Differentiable Parametric Optimization (D3PO)</vt:lpstr>
      <vt:lpstr>Learning to Stabilize Known Unstable System with DPC</vt:lpstr>
      <vt:lpstr>Economic DPC for Building Control</vt:lpstr>
      <vt:lpstr>Closed-loop Performance of DPC on Learned Model without Plant-Model Mismatch </vt:lpstr>
      <vt:lpstr>Closed-loop Performance of DPC on System Model with Plant-Model Mismatch and PI Correctors</vt:lpstr>
      <vt:lpstr>Conclusion</vt:lpstr>
      <vt:lpstr>Differentiable Predictive Control (DPC)</vt:lpstr>
      <vt:lpstr>Model Predictive Control vs  Differentiable Predictive Control</vt:lpstr>
      <vt:lpstr>Modeling Thermal Dynamics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Mathematics of Artificial Reasoning in Science (MARS)</dc:title>
  <dc:creator>Gosink, Luke</dc:creator>
  <cp:lastModifiedBy>Drgona, Jan</cp:lastModifiedBy>
  <cp:revision>8</cp:revision>
  <cp:lastPrinted>2019-12-19T20:23:30Z</cp:lastPrinted>
  <dcterms:created xsi:type="dcterms:W3CDTF">2019-06-28T17:44:25Z</dcterms:created>
  <dcterms:modified xsi:type="dcterms:W3CDTF">2021-06-21T18:22:24Z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0x010100EE4C8B40054EF848AB7CE52FA80BFE00</vt:lpwstr>
  </property>
</Properties>
</file>